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fntdata" ContentType="application/x-fontdata"/>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embedTrueTypeFonts="1" saveSubsetFonts="1" autoCompressPictures="0">
  <p:sldMasterIdLst>
    <p:sldMasterId id="2147483672" r:id="rId1"/>
  </p:sldMasterIdLst>
  <p:notesMasterIdLst>
    <p:notesMasterId r:id="rId18"/>
  </p:notesMasterIdLst>
  <p:handoutMasterIdLst>
    <p:handoutMasterId r:id="rId19"/>
  </p:handout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Lst>
  <p:sldSz cx="12198350" cy="6858000"/>
  <p:notesSz cx="9236075" cy="6950075"/>
  <p:embeddedFontLst>
    <p:embeddedFont>
      <p:font typeface="Inter" panose="020B0604020202020204" charset="0"/>
      <p:regular r:id="rId20"/>
      <p:bold r:id="rId21"/>
    </p:embeddedFont>
    <p:embeddedFont>
      <p:font typeface="Calibri" panose="020F0502020204030204" pitchFamily="34" charset="0"/>
      <p:regular r:id="rId22"/>
      <p:bold r:id="rId23"/>
      <p:italic r:id="rId24"/>
      <p:boldItalic r:id="rId25"/>
    </p:embeddedFont>
    <p:embeddedFont>
      <p:font typeface="Inter-Regular" panose="020B0604020202020204" charset="0"/>
      <p:regular r:id="rId26"/>
      <p:bold r:id="rId27"/>
    </p:embeddedFont>
    <p:embeddedFont>
      <p:font typeface="Georgia" panose="02040502050405020303" pitchFamily="18" charset="0"/>
      <p:regular r:id="rId28"/>
      <p:bold r:id="rId29"/>
      <p:italic r:id="rId30"/>
      <p:boldItalic r:id="rId31"/>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2160">
          <p15:clr>
            <a:srgbClr val="000000"/>
          </p15:clr>
        </p15:guide>
        <p15:guide id="2" pos="3842">
          <p15:clr>
            <a:srgbClr val="000000"/>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9B504973-077E-4389-BBD7-748AF992DB57}">
  <a:tblStyle styleId="{9B504973-077E-4389-BBD7-748AF992DB57}" styleName="Table_0">
    <a:wholeTbl>
      <a:tcTxStyle b="off" i="off">
        <a:font>
          <a:latin typeface="Arial"/>
          <a:ea typeface="Arial"/>
          <a:cs typeface="Arial"/>
        </a:font>
        <a:srgbClr val="000000"/>
      </a:tcTxStyle>
      <a:tcStyle>
        <a:tcBdr/>
      </a:tcStyle>
    </a:wholeTbl>
    <a:band1H>
      <a:tcTxStyle b="off" i="off"/>
      <a:tcStyle>
        <a:tcBdr/>
      </a:tcStyle>
    </a:band1H>
    <a:band2H>
      <a:tcTxStyle b="off" i="off"/>
      <a:tcStyle>
        <a:tcBdr/>
      </a:tcStyle>
    </a:band2H>
    <a:band1V>
      <a:tcTxStyle b="off" i="off"/>
      <a:tcStyle>
        <a:tcBdr/>
      </a:tcStyle>
    </a:band1V>
    <a:band2V>
      <a:tcTxStyle b="off" i="off"/>
      <a:tcStyle>
        <a:tcBdr/>
      </a:tcStyle>
    </a:band2V>
    <a:lastCol>
      <a:tcTxStyle b="off" i="off"/>
      <a:tcStyle>
        <a:tcBdr/>
      </a:tcStyle>
    </a:lastCol>
    <a:firstCol>
      <a:tcTxStyle b="off" i="off"/>
      <a:tcStyle>
        <a:tcBdr/>
      </a:tcStyle>
    </a:firstCol>
    <a:lastRow>
      <a:tcTxStyle b="off" i="off"/>
      <a:tcStyle>
        <a:tcBdr/>
      </a:tcStyle>
    </a:lastRow>
    <a:seCell>
      <a:tcTxStyle b="off" i="off"/>
      <a:tcStyle>
        <a:tcBdr/>
      </a:tcStyle>
    </a:seCell>
    <a:swCell>
      <a:tcTxStyle b="off" i="off"/>
      <a:tcStyle>
        <a:tcBdr/>
      </a:tcStyle>
    </a:swCell>
    <a:firstRow>
      <a:tcTxStyle b="off" i="off"/>
      <a:tcStyle>
        <a:tcBdr/>
      </a:tcStyle>
    </a:firstRow>
    <a:neCell>
      <a:tcTxStyle b="off" i="off"/>
      <a:tcStyle>
        <a:tcBdr/>
      </a:tcStyle>
    </a:neCell>
    <a:nwCell>
      <a:tcTxStyle b="off" i="off"/>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68" d="100"/>
          <a:sy n="68" d="100"/>
        </p:scale>
        <p:origin x="792" y="72"/>
      </p:cViewPr>
      <p:guideLst>
        <p:guide orient="horz" pos="2160"/>
        <p:guide pos="3842"/>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notesMaster" Target="notesMasters/notesMaster1.xml"/><Relationship Id="rId26" Type="http://schemas.openxmlformats.org/officeDocument/2006/relationships/font" Target="fonts/font7.fntdata"/><Relationship Id="rId3" Type="http://schemas.openxmlformats.org/officeDocument/2006/relationships/slide" Target="slides/slide2.xml"/><Relationship Id="rId21" Type="http://schemas.openxmlformats.org/officeDocument/2006/relationships/font" Target="fonts/font2.fntdata"/><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font" Target="fonts/font6.fntdata"/><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font" Target="fonts/font1.fntdata"/><Relationship Id="rId29" Type="http://schemas.openxmlformats.org/officeDocument/2006/relationships/font" Target="fonts/font10.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5.fntdata"/><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font" Target="fonts/font4.fntdata"/><Relationship Id="rId28" Type="http://schemas.openxmlformats.org/officeDocument/2006/relationships/font" Target="fonts/font9.fntdata"/><Relationship Id="rId10" Type="http://schemas.openxmlformats.org/officeDocument/2006/relationships/slide" Target="slides/slide9.xml"/><Relationship Id="rId19" Type="http://schemas.openxmlformats.org/officeDocument/2006/relationships/handoutMaster" Target="handoutMasters/handoutMaster1.xml"/><Relationship Id="rId31" Type="http://schemas.openxmlformats.org/officeDocument/2006/relationships/font" Target="fonts/font12.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font" Target="fonts/font3.fntdata"/><Relationship Id="rId27" Type="http://schemas.openxmlformats.org/officeDocument/2006/relationships/font" Target="fonts/font8.fntdata"/><Relationship Id="rId30" Type="http://schemas.openxmlformats.org/officeDocument/2006/relationships/font" Target="fonts/font11.fntdata"/><Relationship Id="rId35" Type="http://schemas.openxmlformats.org/officeDocument/2006/relationships/tableStyles" Target="tableStyles.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4002019" cy="34881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5231947" y="0"/>
            <a:ext cx="4002019" cy="348818"/>
          </a:xfrm>
          <a:prstGeom prst="rect">
            <a:avLst/>
          </a:prstGeom>
        </p:spPr>
        <p:txBody>
          <a:bodyPr vert="horz" lIns="91440" tIns="45720" rIns="91440" bIns="45720" rtlCol="0"/>
          <a:lstStyle>
            <a:lvl1pPr algn="r">
              <a:defRPr sz="1200"/>
            </a:lvl1pPr>
          </a:lstStyle>
          <a:p>
            <a:fld id="{6385E70E-C62E-40CE-BEF0-28EAACF42D01}" type="datetimeFigureOut">
              <a:rPr lang="en-US" smtClean="0"/>
              <a:t>11/12/2025</a:t>
            </a:fld>
            <a:endParaRPr lang="en-US"/>
          </a:p>
        </p:txBody>
      </p:sp>
      <p:sp>
        <p:nvSpPr>
          <p:cNvPr id="4" name="Footer Placeholder 3"/>
          <p:cNvSpPr>
            <a:spLocks noGrp="1"/>
          </p:cNvSpPr>
          <p:nvPr>
            <p:ph type="ftr" sz="quarter" idx="2"/>
          </p:nvPr>
        </p:nvSpPr>
        <p:spPr>
          <a:xfrm>
            <a:off x="0" y="6601257"/>
            <a:ext cx="4002019" cy="348818"/>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5231947" y="6601257"/>
            <a:ext cx="4002019" cy="348818"/>
          </a:xfrm>
          <a:prstGeom prst="rect">
            <a:avLst/>
          </a:prstGeom>
        </p:spPr>
        <p:txBody>
          <a:bodyPr vert="horz" lIns="91440" tIns="45720" rIns="91440" bIns="45720" rtlCol="0" anchor="b"/>
          <a:lstStyle>
            <a:lvl1pPr algn="r">
              <a:defRPr sz="1200"/>
            </a:lvl1pPr>
          </a:lstStyle>
          <a:p>
            <a:fld id="{DF72EEEA-E6C4-473D-84E2-872E5AC17B2C}" type="slidenum">
              <a:rPr lang="en-US" smtClean="0"/>
              <a:t>‹#›</a:t>
            </a:fld>
            <a:endParaRPr lang="en-US"/>
          </a:p>
        </p:txBody>
      </p:sp>
    </p:spTree>
    <p:extLst>
      <p:ext uri="{BB962C8B-B14F-4D97-AF65-F5344CB8AC3E}">
        <p14:creationId xmlns:p14="http://schemas.microsoft.com/office/powerpoint/2010/main" val="3072432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4002019" cy="347624"/>
          </a:xfrm>
          <a:prstGeom prst="rect">
            <a:avLst/>
          </a:prstGeom>
          <a:noFill/>
          <a:ln>
            <a:noFill/>
          </a:ln>
        </p:spPr>
        <p:txBody>
          <a:bodyPr spcFirstLastPara="1" wrap="square" lIns="92475" tIns="46225" rIns="92475" bIns="46225" anchor="t"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Inter"/>
                <a:ea typeface="Inter"/>
                <a:cs typeface="Inter"/>
                <a:sym typeface="Inter"/>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Inter"/>
                <a:ea typeface="Inter"/>
                <a:cs typeface="Inter"/>
                <a:sym typeface="Inter"/>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Inter"/>
                <a:ea typeface="Inter"/>
                <a:cs typeface="Inter"/>
                <a:sym typeface="Inter"/>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Inter"/>
                <a:ea typeface="Inter"/>
                <a:cs typeface="Inter"/>
                <a:sym typeface="Inter"/>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Inter"/>
                <a:ea typeface="Inter"/>
                <a:cs typeface="Inter"/>
                <a:sym typeface="Inter"/>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Inter"/>
                <a:ea typeface="Inter"/>
                <a:cs typeface="Inter"/>
                <a:sym typeface="Inter"/>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Inter"/>
                <a:ea typeface="Inter"/>
                <a:cs typeface="Inter"/>
                <a:sym typeface="Inter"/>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Inter"/>
                <a:ea typeface="Inter"/>
                <a:cs typeface="Inter"/>
                <a:sym typeface="Inter"/>
              </a:defRPr>
            </a:lvl9pPr>
          </a:lstStyle>
          <a:p>
            <a:endParaRPr/>
          </a:p>
        </p:txBody>
      </p:sp>
      <p:sp>
        <p:nvSpPr>
          <p:cNvPr id="4" name="Google Shape;4;n"/>
          <p:cNvSpPr txBox="1">
            <a:spLocks noGrp="1"/>
          </p:cNvSpPr>
          <p:nvPr>
            <p:ph type="dt" idx="10"/>
          </p:nvPr>
        </p:nvSpPr>
        <p:spPr>
          <a:xfrm>
            <a:off x="5231947" y="0"/>
            <a:ext cx="4002019" cy="347624"/>
          </a:xfrm>
          <a:prstGeom prst="rect">
            <a:avLst/>
          </a:prstGeom>
          <a:noFill/>
          <a:ln>
            <a:noFill/>
          </a:ln>
        </p:spPr>
        <p:txBody>
          <a:bodyPr spcFirstLastPara="1" wrap="square" lIns="92475" tIns="46225" rIns="92475" bIns="46225" anchor="t" anchorCtr="0">
            <a:noAutofit/>
          </a:bodyPr>
          <a:lstStyle>
            <a:lvl1pPr marR="0" lvl="0" algn="r"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Inter"/>
                <a:ea typeface="Inter"/>
                <a:cs typeface="Inter"/>
                <a:sym typeface="Inter"/>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Inter"/>
                <a:ea typeface="Inter"/>
                <a:cs typeface="Inter"/>
                <a:sym typeface="Inter"/>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Inter"/>
                <a:ea typeface="Inter"/>
                <a:cs typeface="Inter"/>
                <a:sym typeface="Inter"/>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Inter"/>
                <a:ea typeface="Inter"/>
                <a:cs typeface="Inter"/>
                <a:sym typeface="Inter"/>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Inter"/>
                <a:ea typeface="Inter"/>
                <a:cs typeface="Inter"/>
                <a:sym typeface="Inter"/>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Inter"/>
                <a:ea typeface="Inter"/>
                <a:cs typeface="Inter"/>
                <a:sym typeface="Inter"/>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Inter"/>
                <a:ea typeface="Inter"/>
                <a:cs typeface="Inter"/>
                <a:sym typeface="Inter"/>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Inter"/>
                <a:ea typeface="Inter"/>
                <a:cs typeface="Inter"/>
                <a:sym typeface="Inter"/>
              </a:defRPr>
            </a:lvl9pPr>
          </a:lstStyle>
          <a:p>
            <a:endParaRPr/>
          </a:p>
        </p:txBody>
      </p:sp>
      <p:sp>
        <p:nvSpPr>
          <p:cNvPr id="5" name="Google Shape;5;n"/>
          <p:cNvSpPr>
            <a:spLocks noGrp="1" noRot="1" noChangeAspect="1"/>
          </p:cNvSpPr>
          <p:nvPr>
            <p:ph type="sldImg" idx="3"/>
          </p:nvPr>
        </p:nvSpPr>
        <p:spPr>
          <a:xfrm>
            <a:off x="2300288" y="520700"/>
            <a:ext cx="4635500" cy="260667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924030" y="3301824"/>
            <a:ext cx="7388016" cy="3127414"/>
          </a:xfrm>
          <a:prstGeom prst="rect">
            <a:avLst/>
          </a:prstGeom>
          <a:noFill/>
          <a:ln>
            <a:noFill/>
          </a:ln>
        </p:spPr>
        <p:txBody>
          <a:bodyPr spcFirstLastPara="1" wrap="square" lIns="92475" tIns="46225" rIns="92475" bIns="46225" anchor="t" anchorCtr="0">
            <a:noAutofit/>
          </a:bodyPr>
          <a:lstStyle>
            <a:lvl1pPr marL="457200" marR="0" lvl="0" indent="-228600" algn="l" rtl="0">
              <a:lnSpc>
                <a:spcPct val="100000"/>
              </a:lnSpc>
              <a:spcBef>
                <a:spcPts val="36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1pPr>
            <a:lvl2pPr marL="914400" marR="0" lvl="1" indent="-228600" algn="l" rtl="0">
              <a:lnSpc>
                <a:spcPct val="100000"/>
              </a:lnSpc>
              <a:spcBef>
                <a:spcPts val="36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2pPr>
            <a:lvl3pPr marL="1371600" marR="0" lvl="2" indent="-228600" algn="l" rtl="0">
              <a:lnSpc>
                <a:spcPct val="100000"/>
              </a:lnSpc>
              <a:spcBef>
                <a:spcPts val="36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3pPr>
            <a:lvl4pPr marL="1828800" marR="0" lvl="3" indent="-228600" algn="l" rtl="0">
              <a:lnSpc>
                <a:spcPct val="100000"/>
              </a:lnSpc>
              <a:spcBef>
                <a:spcPts val="36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4pPr>
            <a:lvl5pPr marL="2286000" marR="0" lvl="4" indent="-228600" algn="l" rtl="0">
              <a:lnSpc>
                <a:spcPct val="100000"/>
              </a:lnSpc>
              <a:spcBef>
                <a:spcPts val="36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5pPr>
            <a:lvl6pPr marL="2743200" marR="0" lvl="5"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6pPr>
            <a:lvl7pPr marL="3200400" marR="0" lvl="6"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7pPr>
            <a:lvl8pPr marL="3657600" marR="0" lvl="7"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8pPr>
            <a:lvl9pPr marL="4114800" marR="0" lvl="8"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6601257"/>
            <a:ext cx="4002019" cy="347624"/>
          </a:xfrm>
          <a:prstGeom prst="rect">
            <a:avLst/>
          </a:prstGeom>
          <a:noFill/>
          <a:ln>
            <a:noFill/>
          </a:ln>
        </p:spPr>
        <p:txBody>
          <a:bodyPr spcFirstLastPara="1" wrap="square" lIns="92475" tIns="46225" rIns="92475" bIns="46225" anchor="b"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Inter"/>
                <a:ea typeface="Inter"/>
                <a:cs typeface="Inter"/>
                <a:sym typeface="Inter"/>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Inter"/>
                <a:ea typeface="Inter"/>
                <a:cs typeface="Inter"/>
                <a:sym typeface="Inter"/>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Inter"/>
                <a:ea typeface="Inter"/>
                <a:cs typeface="Inter"/>
                <a:sym typeface="Inter"/>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Inter"/>
                <a:ea typeface="Inter"/>
                <a:cs typeface="Inter"/>
                <a:sym typeface="Inter"/>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Inter"/>
                <a:ea typeface="Inter"/>
                <a:cs typeface="Inter"/>
                <a:sym typeface="Inter"/>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Inter"/>
                <a:ea typeface="Inter"/>
                <a:cs typeface="Inter"/>
                <a:sym typeface="Inter"/>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Inter"/>
                <a:ea typeface="Inter"/>
                <a:cs typeface="Inter"/>
                <a:sym typeface="Inter"/>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Inter"/>
                <a:ea typeface="Inter"/>
                <a:cs typeface="Inter"/>
                <a:sym typeface="Inter"/>
              </a:defRPr>
            </a:lvl9pPr>
          </a:lstStyle>
          <a:p>
            <a:endParaRPr/>
          </a:p>
        </p:txBody>
      </p:sp>
      <p:sp>
        <p:nvSpPr>
          <p:cNvPr id="8" name="Google Shape;8;n"/>
          <p:cNvSpPr txBox="1">
            <a:spLocks noGrp="1"/>
          </p:cNvSpPr>
          <p:nvPr>
            <p:ph type="sldNum" idx="12"/>
          </p:nvPr>
        </p:nvSpPr>
        <p:spPr>
          <a:xfrm>
            <a:off x="5231947" y="6601257"/>
            <a:ext cx="4002019" cy="347624"/>
          </a:xfrm>
          <a:prstGeom prst="rect">
            <a:avLst/>
          </a:prstGeom>
          <a:noFill/>
          <a:ln>
            <a:noFill/>
          </a:ln>
        </p:spPr>
        <p:txBody>
          <a:bodyPr spcFirstLastPara="1" wrap="square" lIns="92475" tIns="46225" rIns="92475" bIns="46225"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chemeClr val="dk1"/>
                </a:solidFill>
                <a:latin typeface="Arial"/>
                <a:ea typeface="Arial"/>
                <a:cs typeface="Arial"/>
                <a:sym typeface="Arial"/>
              </a:rPr>
              <a:t>‹#›</a:t>
            </a:fld>
            <a:endParaRPr sz="1200" b="0" i="0" u="none" strike="noStrike" cap="none">
              <a:solidFill>
                <a:schemeClr val="dk1"/>
              </a:solidFill>
              <a:latin typeface="Arial"/>
              <a:ea typeface="Arial"/>
              <a:cs typeface="Arial"/>
              <a:sym typeface="Arial"/>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6"/>
        <p:cNvGrpSpPr/>
        <p:nvPr/>
      </p:nvGrpSpPr>
      <p:grpSpPr>
        <a:xfrm>
          <a:off x="0" y="0"/>
          <a:ext cx="0" cy="0"/>
          <a:chOff x="0" y="0"/>
          <a:chExt cx="0" cy="0"/>
        </a:xfrm>
      </p:grpSpPr>
      <p:sp>
        <p:nvSpPr>
          <p:cNvPr id="127" name="Google Shape;127;p1:notes"/>
          <p:cNvSpPr txBox="1">
            <a:spLocks noGrp="1"/>
          </p:cNvSpPr>
          <p:nvPr>
            <p:ph type="body" idx="1"/>
          </p:nvPr>
        </p:nvSpPr>
        <p:spPr>
          <a:xfrm>
            <a:off x="924030" y="3301824"/>
            <a:ext cx="7388016" cy="3127414"/>
          </a:xfrm>
          <a:prstGeom prst="rect">
            <a:avLst/>
          </a:prstGeom>
          <a:noFill/>
          <a:ln>
            <a:noFill/>
          </a:ln>
        </p:spPr>
        <p:txBody>
          <a:bodyPr spcFirstLastPara="1" wrap="square" lIns="92475" tIns="46225" rIns="92475" bIns="46225" anchor="t" anchorCtr="0">
            <a:noAutofit/>
          </a:bodyPr>
          <a:lstStyle/>
          <a:p>
            <a:pPr marL="0" lvl="0" indent="0" algn="l" rtl="0">
              <a:lnSpc>
                <a:spcPct val="100000"/>
              </a:lnSpc>
              <a:spcBef>
                <a:spcPts val="360"/>
              </a:spcBef>
              <a:spcAft>
                <a:spcPts val="0"/>
              </a:spcAft>
              <a:buSzPts val="1400"/>
              <a:buNone/>
            </a:pPr>
            <a:endParaRPr/>
          </a:p>
        </p:txBody>
      </p:sp>
      <p:sp>
        <p:nvSpPr>
          <p:cNvPr id="128" name="Google Shape;128;p1:notes"/>
          <p:cNvSpPr>
            <a:spLocks noGrp="1" noRot="1" noChangeAspect="1"/>
          </p:cNvSpPr>
          <p:nvPr>
            <p:ph type="sldImg" idx="2"/>
          </p:nvPr>
        </p:nvSpPr>
        <p:spPr>
          <a:xfrm>
            <a:off x="2300288" y="520700"/>
            <a:ext cx="4635500" cy="260667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1"/>
        <p:cNvGrpSpPr/>
        <p:nvPr/>
      </p:nvGrpSpPr>
      <p:grpSpPr>
        <a:xfrm>
          <a:off x="0" y="0"/>
          <a:ext cx="0" cy="0"/>
          <a:chOff x="0" y="0"/>
          <a:chExt cx="0" cy="0"/>
        </a:xfrm>
      </p:grpSpPr>
      <p:sp>
        <p:nvSpPr>
          <p:cNvPr id="222" name="Google Shape;222;p10:notes"/>
          <p:cNvSpPr>
            <a:spLocks noGrp="1" noRot="1" noChangeAspect="1"/>
          </p:cNvSpPr>
          <p:nvPr>
            <p:ph type="sldImg" idx="2"/>
          </p:nvPr>
        </p:nvSpPr>
        <p:spPr>
          <a:xfrm>
            <a:off x="2300288" y="520700"/>
            <a:ext cx="4635500" cy="260667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23" name="Google Shape;223;p10:notes"/>
          <p:cNvSpPr txBox="1">
            <a:spLocks noGrp="1"/>
          </p:cNvSpPr>
          <p:nvPr>
            <p:ph type="body" idx="1"/>
          </p:nvPr>
        </p:nvSpPr>
        <p:spPr>
          <a:xfrm>
            <a:off x="924030" y="3301824"/>
            <a:ext cx="7388016" cy="3127414"/>
          </a:xfrm>
          <a:prstGeom prst="rect">
            <a:avLst/>
          </a:prstGeom>
          <a:noFill/>
          <a:ln>
            <a:noFill/>
          </a:ln>
        </p:spPr>
        <p:txBody>
          <a:bodyPr spcFirstLastPara="1" wrap="square" lIns="92475" tIns="46225" rIns="92475" bIns="46225" anchor="t" anchorCtr="0">
            <a:noAutofit/>
          </a:bodyPr>
          <a:lstStyle/>
          <a:p>
            <a:pPr marL="0" lvl="0" indent="0" algn="l" rtl="0">
              <a:lnSpc>
                <a:spcPct val="100000"/>
              </a:lnSpc>
              <a:spcBef>
                <a:spcPts val="0"/>
              </a:spcBef>
              <a:spcAft>
                <a:spcPts val="0"/>
              </a:spcAft>
              <a:buSzPts val="1400"/>
              <a:buNone/>
            </a:pPr>
            <a:endParaRPr/>
          </a:p>
        </p:txBody>
      </p:sp>
      <p:sp>
        <p:nvSpPr>
          <p:cNvPr id="224" name="Google Shape;224;p10:notes"/>
          <p:cNvSpPr txBox="1">
            <a:spLocks noGrp="1"/>
          </p:cNvSpPr>
          <p:nvPr>
            <p:ph type="sldNum" idx="12"/>
          </p:nvPr>
        </p:nvSpPr>
        <p:spPr>
          <a:xfrm>
            <a:off x="5231947" y="6601257"/>
            <a:ext cx="4002019" cy="347624"/>
          </a:xfrm>
          <a:prstGeom prst="rect">
            <a:avLst/>
          </a:prstGeom>
          <a:noFill/>
          <a:ln>
            <a:noFill/>
          </a:ln>
        </p:spPr>
        <p:txBody>
          <a:bodyPr spcFirstLastPara="1" wrap="square" lIns="92475" tIns="46225" rIns="92475" bIns="46225" anchor="b" anchorCtr="0">
            <a:noAutofit/>
          </a:bodyPr>
          <a:lstStyle/>
          <a:p>
            <a:pPr marL="0" lvl="0" indent="0" algn="r" rtl="0">
              <a:lnSpc>
                <a:spcPct val="100000"/>
              </a:lnSpc>
              <a:spcBef>
                <a:spcPts val="0"/>
              </a:spcBef>
              <a:spcAft>
                <a:spcPts val="0"/>
              </a:spcAft>
              <a:buSzPts val="1400"/>
              <a:buNone/>
            </a:pPr>
            <a:fld id="{00000000-1234-1234-1234-123412341234}" type="slidenum">
              <a:rPr lang="en-US"/>
              <a:t>10</a:t>
            </a:fld>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9"/>
        <p:cNvGrpSpPr/>
        <p:nvPr/>
      </p:nvGrpSpPr>
      <p:grpSpPr>
        <a:xfrm>
          <a:off x="0" y="0"/>
          <a:ext cx="0" cy="0"/>
          <a:chOff x="0" y="0"/>
          <a:chExt cx="0" cy="0"/>
        </a:xfrm>
      </p:grpSpPr>
      <p:sp>
        <p:nvSpPr>
          <p:cNvPr id="230" name="Google Shape;230;p11:notes"/>
          <p:cNvSpPr>
            <a:spLocks noGrp="1" noRot="1" noChangeAspect="1"/>
          </p:cNvSpPr>
          <p:nvPr>
            <p:ph type="sldImg" idx="2"/>
          </p:nvPr>
        </p:nvSpPr>
        <p:spPr>
          <a:xfrm>
            <a:off x="2300288" y="520700"/>
            <a:ext cx="4635500" cy="260667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31" name="Google Shape;231;p11:notes"/>
          <p:cNvSpPr txBox="1">
            <a:spLocks noGrp="1"/>
          </p:cNvSpPr>
          <p:nvPr>
            <p:ph type="body" idx="1"/>
          </p:nvPr>
        </p:nvSpPr>
        <p:spPr>
          <a:xfrm>
            <a:off x="924030" y="3301824"/>
            <a:ext cx="7388016" cy="3127414"/>
          </a:xfrm>
          <a:prstGeom prst="rect">
            <a:avLst/>
          </a:prstGeom>
          <a:noFill/>
          <a:ln>
            <a:noFill/>
          </a:ln>
        </p:spPr>
        <p:txBody>
          <a:bodyPr spcFirstLastPara="1" wrap="square" lIns="92475" tIns="46225" rIns="92475" bIns="46225" anchor="t" anchorCtr="0">
            <a:noAutofit/>
          </a:bodyPr>
          <a:lstStyle/>
          <a:p>
            <a:pPr marL="0" lvl="0" indent="0" algn="l" rtl="0">
              <a:lnSpc>
                <a:spcPct val="100000"/>
              </a:lnSpc>
              <a:spcBef>
                <a:spcPts val="0"/>
              </a:spcBef>
              <a:spcAft>
                <a:spcPts val="0"/>
              </a:spcAft>
              <a:buSzPts val="1400"/>
              <a:buNone/>
            </a:pPr>
            <a:endParaRPr/>
          </a:p>
        </p:txBody>
      </p:sp>
      <p:sp>
        <p:nvSpPr>
          <p:cNvPr id="232" name="Google Shape;232;p11:notes"/>
          <p:cNvSpPr txBox="1">
            <a:spLocks noGrp="1"/>
          </p:cNvSpPr>
          <p:nvPr>
            <p:ph type="sldNum" idx="12"/>
          </p:nvPr>
        </p:nvSpPr>
        <p:spPr>
          <a:xfrm>
            <a:off x="5231947" y="6601257"/>
            <a:ext cx="4002019" cy="347624"/>
          </a:xfrm>
          <a:prstGeom prst="rect">
            <a:avLst/>
          </a:prstGeom>
          <a:noFill/>
          <a:ln>
            <a:noFill/>
          </a:ln>
        </p:spPr>
        <p:txBody>
          <a:bodyPr spcFirstLastPara="1" wrap="square" lIns="92475" tIns="46225" rIns="92475" bIns="46225" anchor="b" anchorCtr="0">
            <a:noAutofit/>
          </a:bodyPr>
          <a:lstStyle/>
          <a:p>
            <a:pPr marL="0" lvl="0" indent="0" algn="r" rtl="0">
              <a:lnSpc>
                <a:spcPct val="100000"/>
              </a:lnSpc>
              <a:spcBef>
                <a:spcPts val="0"/>
              </a:spcBef>
              <a:spcAft>
                <a:spcPts val="0"/>
              </a:spcAft>
              <a:buSzPts val="1400"/>
              <a:buNone/>
            </a:pPr>
            <a:fld id="{00000000-1234-1234-1234-123412341234}" type="slidenum">
              <a:rPr lang="en-US"/>
              <a:t>11</a:t>
            </a:fld>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7"/>
        <p:cNvGrpSpPr/>
        <p:nvPr/>
      </p:nvGrpSpPr>
      <p:grpSpPr>
        <a:xfrm>
          <a:off x="0" y="0"/>
          <a:ext cx="0" cy="0"/>
          <a:chOff x="0" y="0"/>
          <a:chExt cx="0" cy="0"/>
        </a:xfrm>
      </p:grpSpPr>
      <p:sp>
        <p:nvSpPr>
          <p:cNvPr id="238" name="Google Shape;238;p12:notes"/>
          <p:cNvSpPr>
            <a:spLocks noGrp="1" noRot="1" noChangeAspect="1"/>
          </p:cNvSpPr>
          <p:nvPr>
            <p:ph type="sldImg" idx="2"/>
          </p:nvPr>
        </p:nvSpPr>
        <p:spPr>
          <a:xfrm>
            <a:off x="2300288" y="520700"/>
            <a:ext cx="4635500" cy="260667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39" name="Google Shape;239;p12:notes"/>
          <p:cNvSpPr txBox="1">
            <a:spLocks noGrp="1"/>
          </p:cNvSpPr>
          <p:nvPr>
            <p:ph type="body" idx="1"/>
          </p:nvPr>
        </p:nvSpPr>
        <p:spPr>
          <a:xfrm>
            <a:off x="924030" y="3301824"/>
            <a:ext cx="7388016" cy="3127414"/>
          </a:xfrm>
          <a:prstGeom prst="rect">
            <a:avLst/>
          </a:prstGeom>
          <a:noFill/>
          <a:ln>
            <a:noFill/>
          </a:ln>
        </p:spPr>
        <p:txBody>
          <a:bodyPr spcFirstLastPara="1" wrap="square" lIns="92475" tIns="46225" rIns="92475" bIns="46225" anchor="t" anchorCtr="0">
            <a:noAutofit/>
          </a:bodyPr>
          <a:lstStyle/>
          <a:p>
            <a:pPr marL="0" lvl="0" indent="0" algn="l" rtl="0">
              <a:lnSpc>
                <a:spcPct val="100000"/>
              </a:lnSpc>
              <a:spcBef>
                <a:spcPts val="0"/>
              </a:spcBef>
              <a:spcAft>
                <a:spcPts val="0"/>
              </a:spcAft>
              <a:buSzPts val="1400"/>
              <a:buNone/>
            </a:pPr>
            <a:endParaRPr/>
          </a:p>
        </p:txBody>
      </p:sp>
      <p:sp>
        <p:nvSpPr>
          <p:cNvPr id="240" name="Google Shape;240;p12:notes"/>
          <p:cNvSpPr txBox="1">
            <a:spLocks noGrp="1"/>
          </p:cNvSpPr>
          <p:nvPr>
            <p:ph type="sldNum" idx="12"/>
          </p:nvPr>
        </p:nvSpPr>
        <p:spPr>
          <a:xfrm>
            <a:off x="5231947" y="6601257"/>
            <a:ext cx="4002019" cy="347624"/>
          </a:xfrm>
          <a:prstGeom prst="rect">
            <a:avLst/>
          </a:prstGeom>
          <a:noFill/>
          <a:ln>
            <a:noFill/>
          </a:ln>
        </p:spPr>
        <p:txBody>
          <a:bodyPr spcFirstLastPara="1" wrap="square" lIns="92475" tIns="46225" rIns="92475" bIns="46225" anchor="b" anchorCtr="0">
            <a:noAutofit/>
          </a:bodyPr>
          <a:lstStyle/>
          <a:p>
            <a:pPr marL="0" lvl="0" indent="0" algn="r" rtl="0">
              <a:lnSpc>
                <a:spcPct val="100000"/>
              </a:lnSpc>
              <a:spcBef>
                <a:spcPts val="0"/>
              </a:spcBef>
              <a:spcAft>
                <a:spcPts val="0"/>
              </a:spcAft>
              <a:buSzPts val="1400"/>
              <a:buNone/>
            </a:pPr>
            <a:fld id="{00000000-1234-1234-1234-123412341234}" type="slidenum">
              <a:rPr lang="en-US"/>
              <a:t>12</a:t>
            </a:fld>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5"/>
        <p:cNvGrpSpPr/>
        <p:nvPr/>
      </p:nvGrpSpPr>
      <p:grpSpPr>
        <a:xfrm>
          <a:off x="0" y="0"/>
          <a:ext cx="0" cy="0"/>
          <a:chOff x="0" y="0"/>
          <a:chExt cx="0" cy="0"/>
        </a:xfrm>
      </p:grpSpPr>
      <p:sp>
        <p:nvSpPr>
          <p:cNvPr id="246" name="Google Shape;246;p13:notes"/>
          <p:cNvSpPr>
            <a:spLocks noGrp="1" noRot="1" noChangeAspect="1"/>
          </p:cNvSpPr>
          <p:nvPr>
            <p:ph type="sldImg" idx="2"/>
          </p:nvPr>
        </p:nvSpPr>
        <p:spPr>
          <a:xfrm>
            <a:off x="2300288" y="520700"/>
            <a:ext cx="4635500" cy="260667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47" name="Google Shape;247;p13:notes"/>
          <p:cNvSpPr txBox="1">
            <a:spLocks noGrp="1"/>
          </p:cNvSpPr>
          <p:nvPr>
            <p:ph type="body" idx="1"/>
          </p:nvPr>
        </p:nvSpPr>
        <p:spPr>
          <a:xfrm>
            <a:off x="924030" y="3301824"/>
            <a:ext cx="7388016" cy="3127414"/>
          </a:xfrm>
          <a:prstGeom prst="rect">
            <a:avLst/>
          </a:prstGeom>
          <a:noFill/>
          <a:ln>
            <a:noFill/>
          </a:ln>
        </p:spPr>
        <p:txBody>
          <a:bodyPr spcFirstLastPara="1" wrap="square" lIns="92475" tIns="46225" rIns="92475" bIns="46225" anchor="t" anchorCtr="0">
            <a:noAutofit/>
          </a:bodyPr>
          <a:lstStyle/>
          <a:p>
            <a:pPr marL="0" lvl="0" indent="0" algn="l" rtl="0">
              <a:lnSpc>
                <a:spcPct val="100000"/>
              </a:lnSpc>
              <a:spcBef>
                <a:spcPts val="0"/>
              </a:spcBef>
              <a:spcAft>
                <a:spcPts val="0"/>
              </a:spcAft>
              <a:buSzPts val="1400"/>
              <a:buNone/>
            </a:pPr>
            <a:endParaRPr/>
          </a:p>
        </p:txBody>
      </p:sp>
      <p:sp>
        <p:nvSpPr>
          <p:cNvPr id="248" name="Google Shape;248;p13:notes"/>
          <p:cNvSpPr txBox="1">
            <a:spLocks noGrp="1"/>
          </p:cNvSpPr>
          <p:nvPr>
            <p:ph type="sldNum" idx="12"/>
          </p:nvPr>
        </p:nvSpPr>
        <p:spPr>
          <a:xfrm>
            <a:off x="5231947" y="6601257"/>
            <a:ext cx="4002019" cy="347624"/>
          </a:xfrm>
          <a:prstGeom prst="rect">
            <a:avLst/>
          </a:prstGeom>
          <a:noFill/>
          <a:ln>
            <a:noFill/>
          </a:ln>
        </p:spPr>
        <p:txBody>
          <a:bodyPr spcFirstLastPara="1" wrap="square" lIns="92475" tIns="46225" rIns="92475" bIns="46225" anchor="b" anchorCtr="0">
            <a:noAutofit/>
          </a:bodyPr>
          <a:lstStyle/>
          <a:p>
            <a:pPr marL="0" lvl="0" indent="0" algn="r" rtl="0">
              <a:lnSpc>
                <a:spcPct val="100000"/>
              </a:lnSpc>
              <a:spcBef>
                <a:spcPts val="0"/>
              </a:spcBef>
              <a:spcAft>
                <a:spcPts val="0"/>
              </a:spcAft>
              <a:buSzPts val="1400"/>
              <a:buNone/>
            </a:pPr>
            <a:fld id="{00000000-1234-1234-1234-123412341234}" type="slidenum">
              <a:rPr lang="en-US"/>
              <a:t>13</a:t>
            </a:fld>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2"/>
        <p:cNvGrpSpPr/>
        <p:nvPr/>
      </p:nvGrpSpPr>
      <p:grpSpPr>
        <a:xfrm>
          <a:off x="0" y="0"/>
          <a:ext cx="0" cy="0"/>
          <a:chOff x="0" y="0"/>
          <a:chExt cx="0" cy="0"/>
        </a:xfrm>
      </p:grpSpPr>
      <p:sp>
        <p:nvSpPr>
          <p:cNvPr id="253" name="Google Shape;253;p14:notes"/>
          <p:cNvSpPr>
            <a:spLocks noGrp="1" noRot="1" noChangeAspect="1"/>
          </p:cNvSpPr>
          <p:nvPr>
            <p:ph type="sldImg" idx="2"/>
          </p:nvPr>
        </p:nvSpPr>
        <p:spPr>
          <a:xfrm>
            <a:off x="2300288" y="520700"/>
            <a:ext cx="4635500" cy="260667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54" name="Google Shape;254;p14:notes"/>
          <p:cNvSpPr txBox="1">
            <a:spLocks noGrp="1"/>
          </p:cNvSpPr>
          <p:nvPr>
            <p:ph type="body" idx="1"/>
          </p:nvPr>
        </p:nvSpPr>
        <p:spPr>
          <a:xfrm>
            <a:off x="924030" y="3301824"/>
            <a:ext cx="7388016" cy="3127414"/>
          </a:xfrm>
          <a:prstGeom prst="rect">
            <a:avLst/>
          </a:prstGeom>
          <a:noFill/>
          <a:ln>
            <a:noFill/>
          </a:ln>
        </p:spPr>
        <p:txBody>
          <a:bodyPr spcFirstLastPara="1" wrap="square" lIns="92475" tIns="46225" rIns="92475" bIns="46225" anchor="t" anchorCtr="0">
            <a:noAutofit/>
          </a:bodyPr>
          <a:lstStyle/>
          <a:p>
            <a:pPr marL="0" lvl="0" indent="0" algn="l" rtl="0">
              <a:lnSpc>
                <a:spcPct val="100000"/>
              </a:lnSpc>
              <a:spcBef>
                <a:spcPts val="0"/>
              </a:spcBef>
              <a:spcAft>
                <a:spcPts val="0"/>
              </a:spcAft>
              <a:buSzPts val="1400"/>
              <a:buNone/>
            </a:pPr>
            <a:endParaRPr/>
          </a:p>
        </p:txBody>
      </p:sp>
      <p:sp>
        <p:nvSpPr>
          <p:cNvPr id="255" name="Google Shape;255;p14:notes"/>
          <p:cNvSpPr txBox="1">
            <a:spLocks noGrp="1"/>
          </p:cNvSpPr>
          <p:nvPr>
            <p:ph type="sldNum" idx="12"/>
          </p:nvPr>
        </p:nvSpPr>
        <p:spPr>
          <a:xfrm>
            <a:off x="5231947" y="6601257"/>
            <a:ext cx="4002019" cy="347624"/>
          </a:xfrm>
          <a:prstGeom prst="rect">
            <a:avLst/>
          </a:prstGeom>
          <a:noFill/>
          <a:ln>
            <a:noFill/>
          </a:ln>
        </p:spPr>
        <p:txBody>
          <a:bodyPr spcFirstLastPara="1" wrap="square" lIns="92475" tIns="46225" rIns="92475" bIns="46225" anchor="b" anchorCtr="0">
            <a:noAutofit/>
          </a:bodyPr>
          <a:lstStyle/>
          <a:p>
            <a:pPr marL="0" lvl="0" indent="0" algn="r" rtl="0">
              <a:lnSpc>
                <a:spcPct val="100000"/>
              </a:lnSpc>
              <a:spcBef>
                <a:spcPts val="0"/>
              </a:spcBef>
              <a:spcAft>
                <a:spcPts val="0"/>
              </a:spcAft>
              <a:buSzPts val="1400"/>
              <a:buNone/>
            </a:pPr>
            <a:fld id="{00000000-1234-1234-1234-123412341234}" type="slidenum">
              <a:rPr lang="en-US"/>
              <a:t>14</a:t>
            </a:fld>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9"/>
        <p:cNvGrpSpPr/>
        <p:nvPr/>
      </p:nvGrpSpPr>
      <p:grpSpPr>
        <a:xfrm>
          <a:off x="0" y="0"/>
          <a:ext cx="0" cy="0"/>
          <a:chOff x="0" y="0"/>
          <a:chExt cx="0" cy="0"/>
        </a:xfrm>
      </p:grpSpPr>
      <p:sp>
        <p:nvSpPr>
          <p:cNvPr id="260" name="Google Shape;260;p15:notes"/>
          <p:cNvSpPr>
            <a:spLocks noGrp="1" noRot="1" noChangeAspect="1"/>
          </p:cNvSpPr>
          <p:nvPr>
            <p:ph type="sldImg" idx="2"/>
          </p:nvPr>
        </p:nvSpPr>
        <p:spPr>
          <a:xfrm>
            <a:off x="2300288" y="520700"/>
            <a:ext cx="4635500" cy="260667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61" name="Google Shape;261;p15:notes"/>
          <p:cNvSpPr txBox="1">
            <a:spLocks noGrp="1"/>
          </p:cNvSpPr>
          <p:nvPr>
            <p:ph type="body" idx="1"/>
          </p:nvPr>
        </p:nvSpPr>
        <p:spPr>
          <a:xfrm>
            <a:off x="924030" y="3301824"/>
            <a:ext cx="7388016" cy="3127414"/>
          </a:xfrm>
          <a:prstGeom prst="rect">
            <a:avLst/>
          </a:prstGeom>
          <a:noFill/>
          <a:ln>
            <a:noFill/>
          </a:ln>
        </p:spPr>
        <p:txBody>
          <a:bodyPr spcFirstLastPara="1" wrap="square" lIns="92475" tIns="46225" rIns="92475" bIns="46225" anchor="t" anchorCtr="0">
            <a:noAutofit/>
          </a:bodyPr>
          <a:lstStyle/>
          <a:p>
            <a:pPr marL="0" lvl="0" indent="0" algn="l" rtl="0">
              <a:lnSpc>
                <a:spcPct val="100000"/>
              </a:lnSpc>
              <a:spcBef>
                <a:spcPts val="0"/>
              </a:spcBef>
              <a:spcAft>
                <a:spcPts val="0"/>
              </a:spcAft>
              <a:buSzPts val="1400"/>
              <a:buNone/>
            </a:pPr>
            <a:endParaRPr/>
          </a:p>
        </p:txBody>
      </p:sp>
      <p:sp>
        <p:nvSpPr>
          <p:cNvPr id="262" name="Google Shape;262;p15:notes"/>
          <p:cNvSpPr txBox="1">
            <a:spLocks noGrp="1"/>
          </p:cNvSpPr>
          <p:nvPr>
            <p:ph type="sldNum" idx="12"/>
          </p:nvPr>
        </p:nvSpPr>
        <p:spPr>
          <a:xfrm>
            <a:off x="5231947" y="6601257"/>
            <a:ext cx="4002019" cy="347624"/>
          </a:xfrm>
          <a:prstGeom prst="rect">
            <a:avLst/>
          </a:prstGeom>
          <a:noFill/>
          <a:ln>
            <a:noFill/>
          </a:ln>
        </p:spPr>
        <p:txBody>
          <a:bodyPr spcFirstLastPara="1" wrap="square" lIns="92475" tIns="46225" rIns="92475" bIns="46225" anchor="b" anchorCtr="0">
            <a:noAutofit/>
          </a:bodyPr>
          <a:lstStyle/>
          <a:p>
            <a:pPr marL="0" lvl="0" indent="0" algn="r" rtl="0">
              <a:lnSpc>
                <a:spcPct val="100000"/>
              </a:lnSpc>
              <a:spcBef>
                <a:spcPts val="0"/>
              </a:spcBef>
              <a:spcAft>
                <a:spcPts val="0"/>
              </a:spcAft>
              <a:buSzPts val="1400"/>
              <a:buNone/>
            </a:pPr>
            <a:fld id="{00000000-1234-1234-1234-123412341234}" type="slidenum">
              <a:rPr lang="en-US"/>
              <a:t>15</a:t>
            </a:fld>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6"/>
        <p:cNvGrpSpPr/>
        <p:nvPr/>
      </p:nvGrpSpPr>
      <p:grpSpPr>
        <a:xfrm>
          <a:off x="0" y="0"/>
          <a:ext cx="0" cy="0"/>
          <a:chOff x="0" y="0"/>
          <a:chExt cx="0" cy="0"/>
        </a:xfrm>
      </p:grpSpPr>
      <p:sp>
        <p:nvSpPr>
          <p:cNvPr id="267" name="Google Shape;267;p16:notes"/>
          <p:cNvSpPr>
            <a:spLocks noGrp="1" noRot="1" noChangeAspect="1"/>
          </p:cNvSpPr>
          <p:nvPr>
            <p:ph type="sldImg" idx="2"/>
          </p:nvPr>
        </p:nvSpPr>
        <p:spPr>
          <a:xfrm>
            <a:off x="2300288" y="520700"/>
            <a:ext cx="4635500" cy="260667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68" name="Google Shape;268;p16:notes"/>
          <p:cNvSpPr txBox="1">
            <a:spLocks noGrp="1"/>
          </p:cNvSpPr>
          <p:nvPr>
            <p:ph type="body" idx="1"/>
          </p:nvPr>
        </p:nvSpPr>
        <p:spPr>
          <a:xfrm>
            <a:off x="924030" y="3301824"/>
            <a:ext cx="7388016" cy="3127414"/>
          </a:xfrm>
          <a:prstGeom prst="rect">
            <a:avLst/>
          </a:prstGeom>
          <a:noFill/>
          <a:ln>
            <a:noFill/>
          </a:ln>
        </p:spPr>
        <p:txBody>
          <a:bodyPr spcFirstLastPara="1" wrap="square" lIns="92475" tIns="46225" rIns="92475" bIns="46225" anchor="t" anchorCtr="0">
            <a:noAutofit/>
          </a:bodyPr>
          <a:lstStyle/>
          <a:p>
            <a:pPr marL="0" lvl="0" indent="0" algn="l" rtl="0">
              <a:lnSpc>
                <a:spcPct val="100000"/>
              </a:lnSpc>
              <a:spcBef>
                <a:spcPts val="0"/>
              </a:spcBef>
              <a:spcAft>
                <a:spcPts val="0"/>
              </a:spcAft>
              <a:buSzPts val="1400"/>
              <a:buNone/>
            </a:pPr>
            <a:endParaRPr/>
          </a:p>
        </p:txBody>
      </p:sp>
      <p:sp>
        <p:nvSpPr>
          <p:cNvPr id="269" name="Google Shape;269;p16:notes"/>
          <p:cNvSpPr txBox="1">
            <a:spLocks noGrp="1"/>
          </p:cNvSpPr>
          <p:nvPr>
            <p:ph type="sldNum" idx="12"/>
          </p:nvPr>
        </p:nvSpPr>
        <p:spPr>
          <a:xfrm>
            <a:off x="5231947" y="6601257"/>
            <a:ext cx="4002019" cy="347624"/>
          </a:xfrm>
          <a:prstGeom prst="rect">
            <a:avLst/>
          </a:prstGeom>
          <a:noFill/>
          <a:ln>
            <a:noFill/>
          </a:ln>
        </p:spPr>
        <p:txBody>
          <a:bodyPr spcFirstLastPara="1" wrap="square" lIns="92475" tIns="46225" rIns="92475" bIns="46225" anchor="b" anchorCtr="0">
            <a:noAutofit/>
          </a:bodyPr>
          <a:lstStyle/>
          <a:p>
            <a:pPr marL="0" lvl="0" indent="0" algn="r" rtl="0">
              <a:lnSpc>
                <a:spcPct val="100000"/>
              </a:lnSpc>
              <a:spcBef>
                <a:spcPts val="0"/>
              </a:spcBef>
              <a:spcAft>
                <a:spcPts val="0"/>
              </a:spcAft>
              <a:buSzPts val="1400"/>
              <a:buNone/>
            </a:pPr>
            <a:fld id="{00000000-1234-1234-1234-123412341234}" type="slidenum">
              <a:rPr lang="en-US"/>
              <a:t>16</a:t>
            </a:fld>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2"/>
        <p:cNvGrpSpPr/>
        <p:nvPr/>
      </p:nvGrpSpPr>
      <p:grpSpPr>
        <a:xfrm>
          <a:off x="0" y="0"/>
          <a:ext cx="0" cy="0"/>
          <a:chOff x="0" y="0"/>
          <a:chExt cx="0" cy="0"/>
        </a:xfrm>
      </p:grpSpPr>
      <p:sp>
        <p:nvSpPr>
          <p:cNvPr id="133" name="Google Shape;133;p2:notes"/>
          <p:cNvSpPr>
            <a:spLocks noGrp="1" noRot="1" noChangeAspect="1"/>
          </p:cNvSpPr>
          <p:nvPr>
            <p:ph type="sldImg" idx="2"/>
          </p:nvPr>
        </p:nvSpPr>
        <p:spPr>
          <a:xfrm>
            <a:off x="2300288" y="520700"/>
            <a:ext cx="4635500" cy="2606675"/>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134" name="Google Shape;134;p2:notes"/>
          <p:cNvSpPr txBox="1">
            <a:spLocks noGrp="1"/>
          </p:cNvSpPr>
          <p:nvPr>
            <p:ph type="body" idx="1"/>
          </p:nvPr>
        </p:nvSpPr>
        <p:spPr>
          <a:xfrm>
            <a:off x="924030" y="3301824"/>
            <a:ext cx="7388016" cy="3127414"/>
          </a:xfrm>
          <a:prstGeom prst="rect">
            <a:avLst/>
          </a:prstGeom>
          <a:noFill/>
          <a:ln>
            <a:noFill/>
          </a:ln>
        </p:spPr>
        <p:txBody>
          <a:bodyPr spcFirstLastPara="1" wrap="square" lIns="92475" tIns="46225" rIns="92475" bIns="46225" anchor="t" anchorCtr="0">
            <a:noAutofit/>
          </a:bodyPr>
          <a:lstStyle/>
          <a:p>
            <a:pPr marL="0" lvl="0" indent="0" algn="l" rtl="0">
              <a:lnSpc>
                <a:spcPct val="100000"/>
              </a:lnSpc>
              <a:spcBef>
                <a:spcPts val="0"/>
              </a:spcBef>
              <a:spcAft>
                <a:spcPts val="0"/>
              </a:spcAft>
              <a:buSzPts val="1400"/>
              <a:buNone/>
            </a:pPr>
            <a:endParaRPr/>
          </a:p>
        </p:txBody>
      </p:sp>
      <p:sp>
        <p:nvSpPr>
          <p:cNvPr id="135" name="Google Shape;135;p2:notes"/>
          <p:cNvSpPr txBox="1">
            <a:spLocks noGrp="1"/>
          </p:cNvSpPr>
          <p:nvPr>
            <p:ph type="sldNum" idx="12"/>
          </p:nvPr>
        </p:nvSpPr>
        <p:spPr>
          <a:xfrm>
            <a:off x="5231947" y="6601257"/>
            <a:ext cx="4002019" cy="347624"/>
          </a:xfrm>
          <a:prstGeom prst="rect">
            <a:avLst/>
          </a:prstGeom>
          <a:noFill/>
          <a:ln>
            <a:noFill/>
          </a:ln>
        </p:spPr>
        <p:txBody>
          <a:bodyPr spcFirstLastPara="1" wrap="square" lIns="92475" tIns="46225" rIns="92475" bIns="46225" anchor="b" anchorCtr="0">
            <a:noAutofit/>
          </a:bodyPr>
          <a:lstStyle/>
          <a:p>
            <a:pPr marL="0" lvl="0" indent="0" algn="r" rtl="0">
              <a:lnSpc>
                <a:spcPct val="100000"/>
              </a:lnSpc>
              <a:spcBef>
                <a:spcPts val="0"/>
              </a:spcBef>
              <a:spcAft>
                <a:spcPts val="0"/>
              </a:spcAft>
              <a:buSzPts val="1200"/>
              <a:buNone/>
            </a:pPr>
            <a:fld id="{00000000-1234-1234-1234-123412341234}" type="slidenum">
              <a:rPr lang="en-US" sz="1200" b="0" i="0" u="none" strike="noStrike" cap="none">
                <a:solidFill>
                  <a:schemeClr val="dk1"/>
                </a:solidFill>
                <a:latin typeface="Arial"/>
                <a:ea typeface="Arial"/>
                <a:cs typeface="Arial"/>
                <a:sym typeface="Arial"/>
              </a:rPr>
              <a:t>2</a:t>
            </a:fld>
            <a:endParaRPr sz="1200" b="0" i="0" u="none" strike="noStrike" cap="none">
              <a:solidFill>
                <a:schemeClr val="dk1"/>
              </a:solidFill>
              <a:latin typeface="Arial"/>
              <a:ea typeface="Arial"/>
              <a:cs typeface="Arial"/>
              <a:sym typeface="Arial"/>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0"/>
        <p:cNvGrpSpPr/>
        <p:nvPr/>
      </p:nvGrpSpPr>
      <p:grpSpPr>
        <a:xfrm>
          <a:off x="0" y="0"/>
          <a:ext cx="0" cy="0"/>
          <a:chOff x="0" y="0"/>
          <a:chExt cx="0" cy="0"/>
        </a:xfrm>
      </p:grpSpPr>
      <p:sp>
        <p:nvSpPr>
          <p:cNvPr id="141" name="Google Shape;141;p3:notes"/>
          <p:cNvSpPr>
            <a:spLocks noGrp="1" noRot="1" noChangeAspect="1"/>
          </p:cNvSpPr>
          <p:nvPr>
            <p:ph type="sldImg" idx="2"/>
          </p:nvPr>
        </p:nvSpPr>
        <p:spPr>
          <a:xfrm>
            <a:off x="2300288" y="520700"/>
            <a:ext cx="4635500" cy="2606675"/>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142" name="Google Shape;142;p3:notes"/>
          <p:cNvSpPr txBox="1">
            <a:spLocks noGrp="1"/>
          </p:cNvSpPr>
          <p:nvPr>
            <p:ph type="body" idx="1"/>
          </p:nvPr>
        </p:nvSpPr>
        <p:spPr>
          <a:xfrm>
            <a:off x="924030" y="3301824"/>
            <a:ext cx="7388016" cy="3127414"/>
          </a:xfrm>
          <a:prstGeom prst="rect">
            <a:avLst/>
          </a:prstGeom>
          <a:noFill/>
          <a:ln>
            <a:noFill/>
          </a:ln>
        </p:spPr>
        <p:txBody>
          <a:bodyPr spcFirstLastPara="1" wrap="square" lIns="92475" tIns="46225" rIns="92475" bIns="46225" anchor="t" anchorCtr="0">
            <a:noAutofit/>
          </a:bodyPr>
          <a:lstStyle/>
          <a:p>
            <a:pPr marL="0" lvl="0" indent="0" algn="l" rtl="0">
              <a:lnSpc>
                <a:spcPct val="100000"/>
              </a:lnSpc>
              <a:spcBef>
                <a:spcPts val="0"/>
              </a:spcBef>
              <a:spcAft>
                <a:spcPts val="0"/>
              </a:spcAft>
              <a:buSzPts val="1400"/>
              <a:buNone/>
            </a:pPr>
            <a:endParaRPr/>
          </a:p>
        </p:txBody>
      </p:sp>
      <p:sp>
        <p:nvSpPr>
          <p:cNvPr id="143" name="Google Shape;143;p3:notes"/>
          <p:cNvSpPr txBox="1">
            <a:spLocks noGrp="1"/>
          </p:cNvSpPr>
          <p:nvPr>
            <p:ph type="sldNum" idx="12"/>
          </p:nvPr>
        </p:nvSpPr>
        <p:spPr>
          <a:xfrm>
            <a:off x="5231947" y="6601257"/>
            <a:ext cx="4002019" cy="347624"/>
          </a:xfrm>
          <a:prstGeom prst="rect">
            <a:avLst/>
          </a:prstGeom>
          <a:noFill/>
          <a:ln>
            <a:noFill/>
          </a:ln>
        </p:spPr>
        <p:txBody>
          <a:bodyPr spcFirstLastPara="1" wrap="square" lIns="92475" tIns="46225" rIns="92475" bIns="46225" anchor="b" anchorCtr="0">
            <a:noAutofit/>
          </a:bodyPr>
          <a:lstStyle/>
          <a:p>
            <a:pPr marL="0" lvl="0" indent="0" algn="r" rtl="0">
              <a:lnSpc>
                <a:spcPct val="100000"/>
              </a:lnSpc>
              <a:spcBef>
                <a:spcPts val="0"/>
              </a:spcBef>
              <a:spcAft>
                <a:spcPts val="0"/>
              </a:spcAft>
              <a:buSzPts val="1200"/>
              <a:buNone/>
            </a:pPr>
            <a:fld id="{00000000-1234-1234-1234-123412341234}" type="slidenum">
              <a:rPr lang="en-US" sz="1200" b="0" i="0" u="none" strike="noStrike" cap="none">
                <a:solidFill>
                  <a:schemeClr val="dk1"/>
                </a:solidFill>
                <a:latin typeface="Arial"/>
                <a:ea typeface="Arial"/>
                <a:cs typeface="Arial"/>
                <a:sym typeface="Arial"/>
              </a:rPr>
              <a:t>3</a:t>
            </a:fld>
            <a:endParaRPr sz="1200" b="0" i="0" u="none" strike="noStrike" cap="none">
              <a:solidFill>
                <a:schemeClr val="dk1"/>
              </a:solidFill>
              <a:latin typeface="Arial"/>
              <a:ea typeface="Arial"/>
              <a:cs typeface="Arial"/>
              <a:sym typeface="Arial"/>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9"/>
        <p:cNvGrpSpPr/>
        <p:nvPr/>
      </p:nvGrpSpPr>
      <p:grpSpPr>
        <a:xfrm>
          <a:off x="0" y="0"/>
          <a:ext cx="0" cy="0"/>
          <a:chOff x="0" y="0"/>
          <a:chExt cx="0" cy="0"/>
        </a:xfrm>
      </p:grpSpPr>
      <p:sp>
        <p:nvSpPr>
          <p:cNvPr id="150" name="Google Shape;150;p4:notes"/>
          <p:cNvSpPr>
            <a:spLocks noGrp="1" noRot="1" noChangeAspect="1"/>
          </p:cNvSpPr>
          <p:nvPr>
            <p:ph type="sldImg" idx="2"/>
          </p:nvPr>
        </p:nvSpPr>
        <p:spPr>
          <a:xfrm>
            <a:off x="2300288" y="520700"/>
            <a:ext cx="4635500" cy="2606675"/>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151" name="Google Shape;151;p4:notes"/>
          <p:cNvSpPr txBox="1">
            <a:spLocks noGrp="1"/>
          </p:cNvSpPr>
          <p:nvPr>
            <p:ph type="body" idx="1"/>
          </p:nvPr>
        </p:nvSpPr>
        <p:spPr>
          <a:xfrm>
            <a:off x="924030" y="3301824"/>
            <a:ext cx="7388016" cy="3127414"/>
          </a:xfrm>
          <a:prstGeom prst="rect">
            <a:avLst/>
          </a:prstGeom>
          <a:noFill/>
          <a:ln>
            <a:noFill/>
          </a:ln>
        </p:spPr>
        <p:txBody>
          <a:bodyPr spcFirstLastPara="1" wrap="square" lIns="92475" tIns="46225" rIns="92475" bIns="46225" anchor="t" anchorCtr="0">
            <a:noAutofit/>
          </a:bodyPr>
          <a:lstStyle/>
          <a:p>
            <a:pPr marL="0" lvl="0" indent="0" algn="l" rtl="0">
              <a:lnSpc>
                <a:spcPct val="100000"/>
              </a:lnSpc>
              <a:spcBef>
                <a:spcPts val="0"/>
              </a:spcBef>
              <a:spcAft>
                <a:spcPts val="0"/>
              </a:spcAft>
              <a:buSzPts val="1400"/>
              <a:buNone/>
            </a:pPr>
            <a:endParaRPr/>
          </a:p>
        </p:txBody>
      </p:sp>
      <p:sp>
        <p:nvSpPr>
          <p:cNvPr id="152" name="Google Shape;152;p4:notes"/>
          <p:cNvSpPr txBox="1">
            <a:spLocks noGrp="1"/>
          </p:cNvSpPr>
          <p:nvPr>
            <p:ph type="sldNum" idx="12"/>
          </p:nvPr>
        </p:nvSpPr>
        <p:spPr>
          <a:xfrm>
            <a:off x="5231947" y="6601257"/>
            <a:ext cx="4002019" cy="347624"/>
          </a:xfrm>
          <a:prstGeom prst="rect">
            <a:avLst/>
          </a:prstGeom>
          <a:noFill/>
          <a:ln>
            <a:noFill/>
          </a:ln>
        </p:spPr>
        <p:txBody>
          <a:bodyPr spcFirstLastPara="1" wrap="square" lIns="92475" tIns="46225" rIns="92475" bIns="46225" anchor="b" anchorCtr="0">
            <a:noAutofit/>
          </a:bodyPr>
          <a:lstStyle/>
          <a:p>
            <a:pPr marL="0" lvl="0" indent="0" algn="r" rtl="0">
              <a:lnSpc>
                <a:spcPct val="100000"/>
              </a:lnSpc>
              <a:spcBef>
                <a:spcPts val="0"/>
              </a:spcBef>
              <a:spcAft>
                <a:spcPts val="0"/>
              </a:spcAft>
              <a:buSzPts val="1200"/>
              <a:buNone/>
            </a:pPr>
            <a:fld id="{00000000-1234-1234-1234-123412341234}" type="slidenum">
              <a:rPr lang="en-US" sz="1200" b="0" i="0" u="none" strike="noStrike" cap="none">
                <a:solidFill>
                  <a:schemeClr val="dk1"/>
                </a:solidFill>
                <a:latin typeface="Arial"/>
                <a:ea typeface="Arial"/>
                <a:cs typeface="Arial"/>
                <a:sym typeface="Arial"/>
              </a:rPr>
              <a:t>4</a:t>
            </a:fld>
            <a:endParaRPr sz="1200" b="0" i="0" u="none" strike="noStrike" cap="none">
              <a:solidFill>
                <a:schemeClr val="dk1"/>
              </a:solidFill>
              <a:latin typeface="Arial"/>
              <a:ea typeface="Arial"/>
              <a:cs typeface="Arial"/>
              <a:sym typeface="Arial"/>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8"/>
        <p:cNvGrpSpPr/>
        <p:nvPr/>
      </p:nvGrpSpPr>
      <p:grpSpPr>
        <a:xfrm>
          <a:off x="0" y="0"/>
          <a:ext cx="0" cy="0"/>
          <a:chOff x="0" y="0"/>
          <a:chExt cx="0" cy="0"/>
        </a:xfrm>
      </p:grpSpPr>
      <p:sp>
        <p:nvSpPr>
          <p:cNvPr id="159" name="Google Shape;159;p5:notes"/>
          <p:cNvSpPr txBox="1">
            <a:spLocks noGrp="1"/>
          </p:cNvSpPr>
          <p:nvPr>
            <p:ph type="body" idx="1"/>
          </p:nvPr>
        </p:nvSpPr>
        <p:spPr>
          <a:xfrm>
            <a:off x="924030" y="3301824"/>
            <a:ext cx="7388016" cy="3127414"/>
          </a:xfrm>
          <a:prstGeom prst="rect">
            <a:avLst/>
          </a:prstGeom>
          <a:noFill/>
          <a:ln>
            <a:noFill/>
          </a:ln>
        </p:spPr>
        <p:txBody>
          <a:bodyPr spcFirstLastPara="1" wrap="square" lIns="92475" tIns="46225" rIns="92475" bIns="46225" anchor="t" anchorCtr="0">
            <a:noAutofit/>
          </a:bodyPr>
          <a:lstStyle/>
          <a:p>
            <a:pPr marL="0" lvl="0" indent="0" algn="l" rtl="0">
              <a:lnSpc>
                <a:spcPct val="100000"/>
              </a:lnSpc>
              <a:spcBef>
                <a:spcPts val="360"/>
              </a:spcBef>
              <a:spcAft>
                <a:spcPts val="0"/>
              </a:spcAft>
              <a:buSzPts val="1400"/>
              <a:buNone/>
            </a:pPr>
            <a:endParaRPr/>
          </a:p>
        </p:txBody>
      </p:sp>
      <p:sp>
        <p:nvSpPr>
          <p:cNvPr id="160" name="Google Shape;160;p5:notes"/>
          <p:cNvSpPr>
            <a:spLocks noGrp="1" noRot="1" noChangeAspect="1"/>
          </p:cNvSpPr>
          <p:nvPr>
            <p:ph type="sldImg" idx="2"/>
          </p:nvPr>
        </p:nvSpPr>
        <p:spPr>
          <a:xfrm>
            <a:off x="2300288" y="520700"/>
            <a:ext cx="4635500" cy="260667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8"/>
        <p:cNvGrpSpPr/>
        <p:nvPr/>
      </p:nvGrpSpPr>
      <p:grpSpPr>
        <a:xfrm>
          <a:off x="0" y="0"/>
          <a:ext cx="0" cy="0"/>
          <a:chOff x="0" y="0"/>
          <a:chExt cx="0" cy="0"/>
        </a:xfrm>
      </p:grpSpPr>
      <p:sp>
        <p:nvSpPr>
          <p:cNvPr id="169" name="Google Shape;169;p6:notes"/>
          <p:cNvSpPr txBox="1">
            <a:spLocks noGrp="1"/>
          </p:cNvSpPr>
          <p:nvPr>
            <p:ph type="body" idx="1"/>
          </p:nvPr>
        </p:nvSpPr>
        <p:spPr>
          <a:xfrm>
            <a:off x="924030" y="3301824"/>
            <a:ext cx="7388016" cy="3127414"/>
          </a:xfrm>
          <a:prstGeom prst="rect">
            <a:avLst/>
          </a:prstGeom>
          <a:noFill/>
          <a:ln>
            <a:noFill/>
          </a:ln>
        </p:spPr>
        <p:txBody>
          <a:bodyPr spcFirstLastPara="1" wrap="square" lIns="92475" tIns="46225" rIns="92475" bIns="46225" anchor="t" anchorCtr="0">
            <a:noAutofit/>
          </a:bodyPr>
          <a:lstStyle/>
          <a:p>
            <a:pPr marL="0" lvl="0" indent="0" algn="l" rtl="0">
              <a:lnSpc>
                <a:spcPct val="100000"/>
              </a:lnSpc>
              <a:spcBef>
                <a:spcPts val="360"/>
              </a:spcBef>
              <a:spcAft>
                <a:spcPts val="0"/>
              </a:spcAft>
              <a:buSzPts val="1400"/>
              <a:buNone/>
            </a:pPr>
            <a:endParaRPr/>
          </a:p>
        </p:txBody>
      </p:sp>
      <p:sp>
        <p:nvSpPr>
          <p:cNvPr id="170" name="Google Shape;170;p6:notes"/>
          <p:cNvSpPr>
            <a:spLocks noGrp="1" noRot="1" noChangeAspect="1"/>
          </p:cNvSpPr>
          <p:nvPr>
            <p:ph type="sldImg" idx="2"/>
          </p:nvPr>
        </p:nvSpPr>
        <p:spPr>
          <a:xfrm>
            <a:off x="2300288" y="520700"/>
            <a:ext cx="4635500" cy="260667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8"/>
        <p:cNvGrpSpPr/>
        <p:nvPr/>
      </p:nvGrpSpPr>
      <p:grpSpPr>
        <a:xfrm>
          <a:off x="0" y="0"/>
          <a:ext cx="0" cy="0"/>
          <a:chOff x="0" y="0"/>
          <a:chExt cx="0" cy="0"/>
        </a:xfrm>
      </p:grpSpPr>
      <p:sp>
        <p:nvSpPr>
          <p:cNvPr id="199" name="Google Shape;199;p7:notes"/>
          <p:cNvSpPr txBox="1">
            <a:spLocks noGrp="1"/>
          </p:cNvSpPr>
          <p:nvPr>
            <p:ph type="body" idx="1"/>
          </p:nvPr>
        </p:nvSpPr>
        <p:spPr>
          <a:xfrm>
            <a:off x="924030" y="3301824"/>
            <a:ext cx="7388016" cy="3127414"/>
          </a:xfrm>
          <a:prstGeom prst="rect">
            <a:avLst/>
          </a:prstGeom>
        </p:spPr>
        <p:txBody>
          <a:bodyPr spcFirstLastPara="1" wrap="square" lIns="92475" tIns="46225" rIns="92475" bIns="46225" anchor="t" anchorCtr="0">
            <a:noAutofit/>
          </a:bodyPr>
          <a:lstStyle/>
          <a:p>
            <a:pPr marL="0" lvl="0" indent="0" algn="l" rtl="0">
              <a:spcBef>
                <a:spcPts val="360"/>
              </a:spcBef>
              <a:spcAft>
                <a:spcPts val="0"/>
              </a:spcAft>
              <a:buNone/>
            </a:pPr>
            <a:endParaRPr/>
          </a:p>
        </p:txBody>
      </p:sp>
      <p:sp>
        <p:nvSpPr>
          <p:cNvPr id="200" name="Google Shape;200;p7:notes"/>
          <p:cNvSpPr>
            <a:spLocks noGrp="1" noRot="1" noChangeAspect="1"/>
          </p:cNvSpPr>
          <p:nvPr>
            <p:ph type="sldImg" idx="2"/>
          </p:nvPr>
        </p:nvSpPr>
        <p:spPr>
          <a:xfrm>
            <a:off x="2300288" y="520700"/>
            <a:ext cx="4635500" cy="2606675"/>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4"/>
        <p:cNvGrpSpPr/>
        <p:nvPr/>
      </p:nvGrpSpPr>
      <p:grpSpPr>
        <a:xfrm>
          <a:off x="0" y="0"/>
          <a:ext cx="0" cy="0"/>
          <a:chOff x="0" y="0"/>
          <a:chExt cx="0" cy="0"/>
        </a:xfrm>
      </p:grpSpPr>
      <p:sp>
        <p:nvSpPr>
          <p:cNvPr id="205" name="Google Shape;205;p8:notes"/>
          <p:cNvSpPr>
            <a:spLocks noGrp="1" noRot="1" noChangeAspect="1"/>
          </p:cNvSpPr>
          <p:nvPr>
            <p:ph type="sldImg" idx="2"/>
          </p:nvPr>
        </p:nvSpPr>
        <p:spPr>
          <a:xfrm>
            <a:off x="2300288" y="520700"/>
            <a:ext cx="4635500" cy="260667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06" name="Google Shape;206;p8:notes"/>
          <p:cNvSpPr txBox="1">
            <a:spLocks noGrp="1"/>
          </p:cNvSpPr>
          <p:nvPr>
            <p:ph type="body" idx="1"/>
          </p:nvPr>
        </p:nvSpPr>
        <p:spPr>
          <a:xfrm>
            <a:off x="924030" y="3301824"/>
            <a:ext cx="7388016" cy="3127414"/>
          </a:xfrm>
          <a:prstGeom prst="rect">
            <a:avLst/>
          </a:prstGeom>
          <a:noFill/>
          <a:ln>
            <a:noFill/>
          </a:ln>
        </p:spPr>
        <p:txBody>
          <a:bodyPr spcFirstLastPara="1" wrap="square" lIns="92475" tIns="46225" rIns="92475" bIns="46225" anchor="t" anchorCtr="0">
            <a:noAutofit/>
          </a:bodyPr>
          <a:lstStyle/>
          <a:p>
            <a:pPr marL="0" lvl="0" indent="0" algn="l" rtl="0">
              <a:lnSpc>
                <a:spcPct val="100000"/>
              </a:lnSpc>
              <a:spcBef>
                <a:spcPts val="0"/>
              </a:spcBef>
              <a:spcAft>
                <a:spcPts val="0"/>
              </a:spcAft>
              <a:buSzPts val="1400"/>
              <a:buNone/>
            </a:pPr>
            <a:endParaRPr/>
          </a:p>
        </p:txBody>
      </p:sp>
      <p:sp>
        <p:nvSpPr>
          <p:cNvPr id="207" name="Google Shape;207;p8:notes"/>
          <p:cNvSpPr txBox="1">
            <a:spLocks noGrp="1"/>
          </p:cNvSpPr>
          <p:nvPr>
            <p:ph type="sldNum" idx="12"/>
          </p:nvPr>
        </p:nvSpPr>
        <p:spPr>
          <a:xfrm>
            <a:off x="5231947" y="6601257"/>
            <a:ext cx="4002019" cy="347624"/>
          </a:xfrm>
          <a:prstGeom prst="rect">
            <a:avLst/>
          </a:prstGeom>
          <a:noFill/>
          <a:ln>
            <a:noFill/>
          </a:ln>
        </p:spPr>
        <p:txBody>
          <a:bodyPr spcFirstLastPara="1" wrap="square" lIns="92475" tIns="46225" rIns="92475" bIns="46225" anchor="b" anchorCtr="0">
            <a:noAutofit/>
          </a:bodyPr>
          <a:lstStyle/>
          <a:p>
            <a:pPr marL="0" lvl="0" indent="0" algn="r" rtl="0">
              <a:lnSpc>
                <a:spcPct val="100000"/>
              </a:lnSpc>
              <a:spcBef>
                <a:spcPts val="0"/>
              </a:spcBef>
              <a:spcAft>
                <a:spcPts val="0"/>
              </a:spcAft>
              <a:buSzPts val="1400"/>
              <a:buNone/>
            </a:pPr>
            <a:fld id="{00000000-1234-1234-1234-123412341234}" type="slidenum">
              <a:rPr lang="en-US"/>
              <a:t>8</a:t>
            </a:fld>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2"/>
        <p:cNvGrpSpPr/>
        <p:nvPr/>
      </p:nvGrpSpPr>
      <p:grpSpPr>
        <a:xfrm>
          <a:off x="0" y="0"/>
          <a:ext cx="0" cy="0"/>
          <a:chOff x="0" y="0"/>
          <a:chExt cx="0" cy="0"/>
        </a:xfrm>
      </p:grpSpPr>
      <p:sp>
        <p:nvSpPr>
          <p:cNvPr id="213" name="Google Shape;213;p9:notes"/>
          <p:cNvSpPr>
            <a:spLocks noGrp="1" noRot="1" noChangeAspect="1"/>
          </p:cNvSpPr>
          <p:nvPr>
            <p:ph type="sldImg" idx="2"/>
          </p:nvPr>
        </p:nvSpPr>
        <p:spPr>
          <a:xfrm>
            <a:off x="2300288" y="520700"/>
            <a:ext cx="4635500" cy="260667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14" name="Google Shape;214;p9:notes"/>
          <p:cNvSpPr txBox="1">
            <a:spLocks noGrp="1"/>
          </p:cNvSpPr>
          <p:nvPr>
            <p:ph type="body" idx="1"/>
          </p:nvPr>
        </p:nvSpPr>
        <p:spPr>
          <a:xfrm>
            <a:off x="924030" y="3301824"/>
            <a:ext cx="7388016" cy="3127414"/>
          </a:xfrm>
          <a:prstGeom prst="rect">
            <a:avLst/>
          </a:prstGeom>
          <a:noFill/>
          <a:ln>
            <a:noFill/>
          </a:ln>
        </p:spPr>
        <p:txBody>
          <a:bodyPr spcFirstLastPara="1" wrap="square" lIns="92475" tIns="46225" rIns="92475" bIns="46225" anchor="t" anchorCtr="0">
            <a:noAutofit/>
          </a:bodyPr>
          <a:lstStyle/>
          <a:p>
            <a:pPr marL="0" lvl="0" indent="0" algn="l" rtl="0">
              <a:lnSpc>
                <a:spcPct val="100000"/>
              </a:lnSpc>
              <a:spcBef>
                <a:spcPts val="0"/>
              </a:spcBef>
              <a:spcAft>
                <a:spcPts val="0"/>
              </a:spcAft>
              <a:buSzPts val="1400"/>
              <a:buNone/>
            </a:pPr>
            <a:endParaRPr/>
          </a:p>
        </p:txBody>
      </p:sp>
      <p:sp>
        <p:nvSpPr>
          <p:cNvPr id="215" name="Google Shape;215;p9:notes"/>
          <p:cNvSpPr txBox="1">
            <a:spLocks noGrp="1"/>
          </p:cNvSpPr>
          <p:nvPr>
            <p:ph type="sldNum" idx="12"/>
          </p:nvPr>
        </p:nvSpPr>
        <p:spPr>
          <a:xfrm>
            <a:off x="5231947" y="6601257"/>
            <a:ext cx="4002019" cy="347624"/>
          </a:xfrm>
          <a:prstGeom prst="rect">
            <a:avLst/>
          </a:prstGeom>
          <a:noFill/>
          <a:ln>
            <a:noFill/>
          </a:ln>
        </p:spPr>
        <p:txBody>
          <a:bodyPr spcFirstLastPara="1" wrap="square" lIns="92475" tIns="46225" rIns="92475" bIns="46225" anchor="b" anchorCtr="0">
            <a:noAutofit/>
          </a:bodyPr>
          <a:lstStyle/>
          <a:p>
            <a:pPr marL="0" lvl="0" indent="0" algn="r" rtl="0">
              <a:lnSpc>
                <a:spcPct val="100000"/>
              </a:lnSpc>
              <a:spcBef>
                <a:spcPts val="0"/>
              </a:spcBef>
              <a:spcAft>
                <a:spcPts val="0"/>
              </a:spcAft>
              <a:buSzPts val="1400"/>
              <a:buNone/>
            </a:pPr>
            <a:fld id="{00000000-1234-1234-1234-123412341234}" type="slidenum">
              <a:rPr lang="en-US"/>
              <a:t>9</a:t>
            </a:fld>
            <a:endParaRPr/>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matchingName="3_Cover alternate">
  <p:cSld name="3_Cover alternate">
    <p:spTree>
      <p:nvGrpSpPr>
        <p:cNvPr id="1" name="Shape 15"/>
        <p:cNvGrpSpPr/>
        <p:nvPr/>
      </p:nvGrpSpPr>
      <p:grpSpPr>
        <a:xfrm>
          <a:off x="0" y="0"/>
          <a:ext cx="0" cy="0"/>
          <a:chOff x="0" y="0"/>
          <a:chExt cx="0" cy="0"/>
        </a:xfrm>
      </p:grpSpPr>
      <p:pic>
        <p:nvPicPr>
          <p:cNvPr id="16" name="Google Shape;16;p2"/>
          <p:cNvPicPr preferRelativeResize="0"/>
          <p:nvPr/>
        </p:nvPicPr>
        <p:blipFill rotWithShape="1">
          <a:blip r:embed="rId2">
            <a:alphaModFix/>
          </a:blip>
          <a:srcRect/>
          <a:stretch/>
        </p:blipFill>
        <p:spPr>
          <a:xfrm>
            <a:off x="0" y="0"/>
            <a:ext cx="12198350" cy="6858000"/>
          </a:xfrm>
          <a:prstGeom prst="rect">
            <a:avLst/>
          </a:prstGeom>
          <a:noFill/>
          <a:ln>
            <a:noFill/>
          </a:ln>
        </p:spPr>
      </p:pic>
      <p:sp>
        <p:nvSpPr>
          <p:cNvPr id="17" name="Google Shape;17;p2"/>
          <p:cNvSpPr/>
          <p:nvPr/>
        </p:nvSpPr>
        <p:spPr>
          <a:xfrm rot="10800000">
            <a:off x="620713" y="825500"/>
            <a:ext cx="6011862" cy="3805238"/>
          </a:xfrm>
          <a:prstGeom prst="rect">
            <a:avLst/>
          </a:prstGeom>
          <a:solidFill>
            <a:srgbClr val="0070C0"/>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pic>
        <p:nvPicPr>
          <p:cNvPr id="18" name="Google Shape;18;p2"/>
          <p:cNvPicPr preferRelativeResize="0"/>
          <p:nvPr/>
        </p:nvPicPr>
        <p:blipFill rotWithShape="1">
          <a:blip r:embed="rId3">
            <a:alphaModFix/>
          </a:blip>
          <a:srcRect/>
          <a:stretch/>
        </p:blipFill>
        <p:spPr>
          <a:xfrm>
            <a:off x="10758488" y="0"/>
            <a:ext cx="1439862" cy="1439863"/>
          </a:xfrm>
          <a:prstGeom prst="rect">
            <a:avLst/>
          </a:prstGeom>
          <a:noFill/>
          <a:ln>
            <a:noFill/>
          </a:ln>
        </p:spPr>
      </p:pic>
      <p:sp>
        <p:nvSpPr>
          <p:cNvPr id="19" name="Google Shape;19;p2"/>
          <p:cNvSpPr txBox="1">
            <a:spLocks noGrp="1"/>
          </p:cNvSpPr>
          <p:nvPr>
            <p:ph type="ctrTitle"/>
          </p:nvPr>
        </p:nvSpPr>
        <p:spPr>
          <a:xfrm>
            <a:off x="915579" y="1476597"/>
            <a:ext cx="5422755" cy="860400"/>
          </a:xfrm>
          <a:prstGeom prst="rect">
            <a:avLst/>
          </a:prstGeom>
          <a:noFill/>
          <a:ln>
            <a:noFill/>
          </a:ln>
        </p:spPr>
        <p:txBody>
          <a:bodyPr spcFirstLastPara="1" wrap="square" lIns="0" tIns="0" rIns="0" bIns="0" anchor="t" anchorCtr="0">
            <a:noAutofit/>
          </a:bodyPr>
          <a:lstStyle>
            <a:lvl1pPr lvl="0" algn="l">
              <a:lnSpc>
                <a:spcPct val="85000"/>
              </a:lnSpc>
              <a:spcBef>
                <a:spcPts val="0"/>
              </a:spcBef>
              <a:spcAft>
                <a:spcPts val="0"/>
              </a:spcAft>
              <a:buSzPts val="1400"/>
              <a:buNone/>
              <a:defRPr sz="3000" b="0">
                <a:solidFill>
                  <a:schemeClr val="dk1"/>
                </a:solidFill>
                <a:latin typeface="Calibri"/>
                <a:ea typeface="Calibri"/>
                <a:cs typeface="Calibri"/>
                <a:sym typeface="Calibri"/>
              </a:defRPr>
            </a:lvl1pPr>
            <a:lvl2pPr lvl="1" algn="l">
              <a:lnSpc>
                <a:spcPct val="85000"/>
              </a:lnSpc>
              <a:spcBef>
                <a:spcPts val="0"/>
              </a:spcBef>
              <a:spcAft>
                <a:spcPts val="0"/>
              </a:spcAft>
              <a:buSzPts val="1400"/>
              <a:buNone/>
              <a:defRPr/>
            </a:lvl2pPr>
            <a:lvl3pPr lvl="2" algn="l">
              <a:lnSpc>
                <a:spcPct val="85000"/>
              </a:lnSpc>
              <a:spcBef>
                <a:spcPts val="0"/>
              </a:spcBef>
              <a:spcAft>
                <a:spcPts val="0"/>
              </a:spcAft>
              <a:buSzPts val="1400"/>
              <a:buNone/>
              <a:defRPr/>
            </a:lvl3pPr>
            <a:lvl4pPr lvl="3" algn="l">
              <a:lnSpc>
                <a:spcPct val="85000"/>
              </a:lnSpc>
              <a:spcBef>
                <a:spcPts val="0"/>
              </a:spcBef>
              <a:spcAft>
                <a:spcPts val="0"/>
              </a:spcAft>
              <a:buSzPts val="1400"/>
              <a:buNone/>
              <a:defRPr/>
            </a:lvl4pPr>
            <a:lvl5pPr lvl="4" algn="l">
              <a:lnSpc>
                <a:spcPct val="85000"/>
              </a:lnSpc>
              <a:spcBef>
                <a:spcPts val="0"/>
              </a:spcBef>
              <a:spcAft>
                <a:spcPts val="0"/>
              </a:spcAft>
              <a:buSzPts val="1400"/>
              <a:buNone/>
              <a:defRPr/>
            </a:lvl5pPr>
            <a:lvl6pPr lvl="5" algn="l">
              <a:lnSpc>
                <a:spcPct val="85000"/>
              </a:lnSpc>
              <a:spcBef>
                <a:spcPts val="0"/>
              </a:spcBef>
              <a:spcAft>
                <a:spcPts val="0"/>
              </a:spcAft>
              <a:buSzPts val="1400"/>
              <a:buNone/>
              <a:defRPr/>
            </a:lvl6pPr>
            <a:lvl7pPr lvl="6" algn="l">
              <a:lnSpc>
                <a:spcPct val="85000"/>
              </a:lnSpc>
              <a:spcBef>
                <a:spcPts val="0"/>
              </a:spcBef>
              <a:spcAft>
                <a:spcPts val="0"/>
              </a:spcAft>
              <a:buSzPts val="1400"/>
              <a:buNone/>
              <a:defRPr/>
            </a:lvl7pPr>
            <a:lvl8pPr lvl="7" algn="l">
              <a:lnSpc>
                <a:spcPct val="85000"/>
              </a:lnSpc>
              <a:spcBef>
                <a:spcPts val="0"/>
              </a:spcBef>
              <a:spcAft>
                <a:spcPts val="0"/>
              </a:spcAft>
              <a:buSzPts val="1400"/>
              <a:buNone/>
              <a:defRPr/>
            </a:lvl8pPr>
            <a:lvl9pPr lvl="8" algn="l">
              <a:lnSpc>
                <a:spcPct val="85000"/>
              </a:lnSpc>
              <a:spcBef>
                <a:spcPts val="0"/>
              </a:spcBef>
              <a:spcAft>
                <a:spcPts val="0"/>
              </a:spcAft>
              <a:buSzPts val="1400"/>
              <a:buNone/>
              <a:defRPr/>
            </a:lvl9pPr>
          </a:lstStyle>
          <a:p>
            <a:endParaRPr/>
          </a:p>
        </p:txBody>
      </p:sp>
      <p:sp>
        <p:nvSpPr>
          <p:cNvPr id="20" name="Google Shape;20;p2"/>
          <p:cNvSpPr txBox="1">
            <a:spLocks noGrp="1"/>
          </p:cNvSpPr>
          <p:nvPr>
            <p:ph type="subTitle" idx="1"/>
          </p:nvPr>
        </p:nvSpPr>
        <p:spPr>
          <a:xfrm>
            <a:off x="915580" y="2422865"/>
            <a:ext cx="5422755" cy="391225"/>
          </a:xfrm>
          <a:prstGeom prst="rect">
            <a:avLst/>
          </a:prstGeom>
          <a:noFill/>
          <a:ln>
            <a:noFill/>
          </a:ln>
        </p:spPr>
        <p:txBody>
          <a:bodyPr spcFirstLastPara="1" wrap="square" lIns="0" tIns="0" rIns="0" bIns="0" anchor="t" anchorCtr="0">
            <a:noAutofit/>
          </a:bodyPr>
          <a:lstStyle>
            <a:lvl1pPr marR="0" lvl="0" algn="l">
              <a:lnSpc>
                <a:spcPct val="100000"/>
              </a:lnSpc>
              <a:spcBef>
                <a:spcPts val="320"/>
              </a:spcBef>
              <a:spcAft>
                <a:spcPts val="0"/>
              </a:spcAft>
              <a:buClr>
                <a:schemeClr val="accent2"/>
              </a:buClr>
              <a:buSzPts val="1120"/>
              <a:buFont typeface="Arial"/>
              <a:buNone/>
              <a:defRPr sz="1600" b="0">
                <a:solidFill>
                  <a:schemeClr val="dk1"/>
                </a:solidFill>
                <a:latin typeface="Calibri"/>
                <a:ea typeface="Calibri"/>
                <a:cs typeface="Calibri"/>
                <a:sym typeface="Calibri"/>
              </a:defRPr>
            </a:lvl1pPr>
            <a:lvl2pPr lvl="1" algn="l">
              <a:lnSpc>
                <a:spcPct val="100000"/>
              </a:lnSpc>
              <a:spcBef>
                <a:spcPts val="1200"/>
              </a:spcBef>
              <a:spcAft>
                <a:spcPts val="0"/>
              </a:spcAft>
              <a:buSzPts val="1120"/>
              <a:buNone/>
              <a:defRPr sz="1600">
                <a:solidFill>
                  <a:srgbClr val="404040"/>
                </a:solidFill>
              </a:defRPr>
            </a:lvl2pPr>
            <a:lvl3pPr lvl="2" algn="ctr">
              <a:lnSpc>
                <a:spcPct val="100000"/>
              </a:lnSpc>
              <a:spcBef>
                <a:spcPts val="320"/>
              </a:spcBef>
              <a:spcAft>
                <a:spcPts val="0"/>
              </a:spcAft>
              <a:buSzPts val="1120"/>
              <a:buNone/>
              <a:defRPr>
                <a:solidFill>
                  <a:schemeClr val="dk1"/>
                </a:solidFill>
              </a:defRPr>
            </a:lvl3pPr>
            <a:lvl4pPr lvl="3" algn="ctr">
              <a:lnSpc>
                <a:spcPct val="100000"/>
              </a:lnSpc>
              <a:spcBef>
                <a:spcPts val="280"/>
              </a:spcBef>
              <a:spcAft>
                <a:spcPts val="0"/>
              </a:spcAft>
              <a:buSzPts val="980"/>
              <a:buNone/>
              <a:defRPr>
                <a:solidFill>
                  <a:schemeClr val="dk1"/>
                </a:solidFill>
              </a:defRPr>
            </a:lvl4pPr>
            <a:lvl5pPr lvl="4" algn="ctr">
              <a:lnSpc>
                <a:spcPct val="100000"/>
              </a:lnSpc>
              <a:spcBef>
                <a:spcPts val="240"/>
              </a:spcBef>
              <a:spcAft>
                <a:spcPts val="0"/>
              </a:spcAft>
              <a:buSzPts val="840"/>
              <a:buNone/>
              <a:defRPr>
                <a:solidFill>
                  <a:schemeClr val="dk1"/>
                </a:solidFill>
              </a:defRPr>
            </a:lvl5pPr>
            <a:lvl6pPr lvl="5" algn="ctr">
              <a:lnSpc>
                <a:spcPct val="100000"/>
              </a:lnSpc>
              <a:spcBef>
                <a:spcPts val="400"/>
              </a:spcBef>
              <a:spcAft>
                <a:spcPts val="0"/>
              </a:spcAft>
              <a:buClr>
                <a:schemeClr val="dk1"/>
              </a:buClr>
              <a:buSzPts val="2000"/>
              <a:buNone/>
              <a:defRPr>
                <a:solidFill>
                  <a:schemeClr val="dk1"/>
                </a:solidFill>
              </a:defRPr>
            </a:lvl6pPr>
            <a:lvl7pPr lvl="6" algn="ctr">
              <a:lnSpc>
                <a:spcPct val="100000"/>
              </a:lnSpc>
              <a:spcBef>
                <a:spcPts val="400"/>
              </a:spcBef>
              <a:spcAft>
                <a:spcPts val="0"/>
              </a:spcAft>
              <a:buClr>
                <a:schemeClr val="dk1"/>
              </a:buClr>
              <a:buSzPts val="2000"/>
              <a:buNone/>
              <a:defRPr>
                <a:solidFill>
                  <a:schemeClr val="dk1"/>
                </a:solidFill>
              </a:defRPr>
            </a:lvl7pPr>
            <a:lvl8pPr lvl="7" algn="ctr">
              <a:lnSpc>
                <a:spcPct val="100000"/>
              </a:lnSpc>
              <a:spcBef>
                <a:spcPts val="400"/>
              </a:spcBef>
              <a:spcAft>
                <a:spcPts val="0"/>
              </a:spcAft>
              <a:buClr>
                <a:schemeClr val="dk1"/>
              </a:buClr>
              <a:buSzPts val="2000"/>
              <a:buNone/>
              <a:defRPr>
                <a:solidFill>
                  <a:schemeClr val="dk1"/>
                </a:solidFill>
              </a:defRPr>
            </a:lvl8pPr>
            <a:lvl9pPr lvl="8" algn="ctr">
              <a:lnSpc>
                <a:spcPct val="100000"/>
              </a:lnSpc>
              <a:spcBef>
                <a:spcPts val="400"/>
              </a:spcBef>
              <a:spcAft>
                <a:spcPts val="0"/>
              </a:spcAft>
              <a:buClr>
                <a:schemeClr val="dk1"/>
              </a:buClr>
              <a:buSzPts val="2000"/>
              <a:buNone/>
              <a:defRPr>
                <a:solidFill>
                  <a:schemeClr val="dk1"/>
                </a:solidFill>
              </a:defRPr>
            </a:lvl9pPr>
          </a:lstStyle>
          <a:p>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4_Standard slide_no bullets">
  <p:cSld name="4_Standard slide_no bullets">
    <p:spTree>
      <p:nvGrpSpPr>
        <p:cNvPr id="1" name="Shape 75"/>
        <p:cNvGrpSpPr/>
        <p:nvPr/>
      </p:nvGrpSpPr>
      <p:grpSpPr>
        <a:xfrm>
          <a:off x="0" y="0"/>
          <a:ext cx="0" cy="0"/>
          <a:chOff x="0" y="0"/>
          <a:chExt cx="0" cy="0"/>
        </a:xfrm>
      </p:grpSpPr>
      <p:sp>
        <p:nvSpPr>
          <p:cNvPr id="76" name="Google Shape;76;p11"/>
          <p:cNvSpPr txBox="1">
            <a:spLocks noGrp="1"/>
          </p:cNvSpPr>
          <p:nvPr>
            <p:ph type="body" idx="1"/>
          </p:nvPr>
        </p:nvSpPr>
        <p:spPr>
          <a:xfrm>
            <a:off x="352800" y="2851522"/>
            <a:ext cx="4447800" cy="1202318"/>
          </a:xfrm>
          <a:prstGeom prst="rect">
            <a:avLst/>
          </a:prstGeom>
          <a:noFill/>
          <a:ln>
            <a:noFill/>
          </a:ln>
        </p:spPr>
        <p:txBody>
          <a:bodyPr spcFirstLastPara="1" wrap="square" lIns="0" tIns="0" rIns="0" bIns="0" anchor="ctr" anchorCtr="0">
            <a:noAutofit/>
          </a:bodyPr>
          <a:lstStyle>
            <a:lvl1pPr marL="457200" lvl="0" indent="-228600" algn="l">
              <a:lnSpc>
                <a:spcPct val="100000"/>
              </a:lnSpc>
              <a:spcBef>
                <a:spcPts val="720"/>
              </a:spcBef>
              <a:spcAft>
                <a:spcPts val="0"/>
              </a:spcAft>
              <a:buSzPts val="2520"/>
              <a:buNone/>
              <a:defRPr sz="3600" b="0" i="0" u="none" strike="noStrike" cap="none">
                <a:solidFill>
                  <a:schemeClr val="lt1"/>
                </a:solidFill>
                <a:latin typeface="Calibri"/>
                <a:ea typeface="Calibri"/>
                <a:cs typeface="Calibri"/>
                <a:sym typeface="Calibri"/>
              </a:defRPr>
            </a:lvl1pPr>
            <a:lvl2pPr marL="914400" lvl="1" indent="-308610" algn="l">
              <a:lnSpc>
                <a:spcPct val="100000"/>
              </a:lnSpc>
              <a:spcBef>
                <a:spcPts val="360"/>
              </a:spcBef>
              <a:spcAft>
                <a:spcPts val="0"/>
              </a:spcAft>
              <a:buSzPts val="1260"/>
              <a:buChar char="►"/>
              <a:defRPr/>
            </a:lvl2pPr>
            <a:lvl3pPr marL="1371600" lvl="2" indent="-308610" algn="l">
              <a:lnSpc>
                <a:spcPct val="100000"/>
              </a:lnSpc>
              <a:spcBef>
                <a:spcPts val="360"/>
              </a:spcBef>
              <a:spcAft>
                <a:spcPts val="0"/>
              </a:spcAft>
              <a:buSzPts val="1260"/>
              <a:buChar char="►"/>
              <a:defRPr/>
            </a:lvl3pPr>
            <a:lvl4pPr marL="1828800" lvl="3" indent="-308610" algn="l">
              <a:lnSpc>
                <a:spcPct val="100000"/>
              </a:lnSpc>
              <a:spcBef>
                <a:spcPts val="360"/>
              </a:spcBef>
              <a:spcAft>
                <a:spcPts val="0"/>
              </a:spcAft>
              <a:buSzPts val="1260"/>
              <a:buChar char="►"/>
              <a:defRPr/>
            </a:lvl4pPr>
            <a:lvl5pPr marL="2286000" lvl="4" indent="-308610" algn="l">
              <a:lnSpc>
                <a:spcPct val="100000"/>
              </a:lnSpc>
              <a:spcBef>
                <a:spcPts val="360"/>
              </a:spcBef>
              <a:spcAft>
                <a:spcPts val="0"/>
              </a:spcAft>
              <a:buSzPts val="1260"/>
              <a:buChar char="►"/>
              <a:defRPr/>
            </a:lvl5pPr>
            <a:lvl6pPr marL="2743200" lvl="5" indent="-342900" algn="l">
              <a:lnSpc>
                <a:spcPct val="100000"/>
              </a:lnSpc>
              <a:spcBef>
                <a:spcPts val="360"/>
              </a:spcBef>
              <a:spcAft>
                <a:spcPts val="0"/>
              </a:spcAft>
              <a:buClr>
                <a:schemeClr val="dk1"/>
              </a:buClr>
              <a:buSzPts val="1800"/>
              <a:buChar char="•"/>
              <a:defRPr/>
            </a:lvl6pPr>
            <a:lvl7pPr marL="3200400" lvl="6" indent="-342900" algn="l">
              <a:lnSpc>
                <a:spcPct val="100000"/>
              </a:lnSpc>
              <a:spcBef>
                <a:spcPts val="360"/>
              </a:spcBef>
              <a:spcAft>
                <a:spcPts val="0"/>
              </a:spcAft>
              <a:buClr>
                <a:schemeClr val="dk1"/>
              </a:buClr>
              <a:buSzPts val="1800"/>
              <a:buChar char="•"/>
              <a:defRPr/>
            </a:lvl7pPr>
            <a:lvl8pPr marL="3657600" lvl="7" indent="-342900" algn="l">
              <a:lnSpc>
                <a:spcPct val="100000"/>
              </a:lnSpc>
              <a:spcBef>
                <a:spcPts val="360"/>
              </a:spcBef>
              <a:spcAft>
                <a:spcPts val="0"/>
              </a:spcAft>
              <a:buClr>
                <a:schemeClr val="dk1"/>
              </a:buClr>
              <a:buSzPts val="1800"/>
              <a:buChar char="•"/>
              <a:defRPr/>
            </a:lvl8pPr>
            <a:lvl9pPr marL="4114800" lvl="8" indent="-342900" algn="l">
              <a:lnSpc>
                <a:spcPct val="100000"/>
              </a:lnSpc>
              <a:spcBef>
                <a:spcPts val="360"/>
              </a:spcBef>
              <a:spcAft>
                <a:spcPts val="0"/>
              </a:spcAft>
              <a:buClr>
                <a:schemeClr val="dk1"/>
              </a:buClr>
              <a:buSzPts val="1800"/>
              <a:buChar char="•"/>
              <a:defRPr/>
            </a:lvl9pPr>
          </a:lstStyle>
          <a:p>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1_Standard slide_Quotes">
  <p:cSld name="1_Standard slide_Quotes">
    <p:spTree>
      <p:nvGrpSpPr>
        <p:cNvPr id="1" name="Shape 77"/>
        <p:cNvGrpSpPr/>
        <p:nvPr/>
      </p:nvGrpSpPr>
      <p:grpSpPr>
        <a:xfrm>
          <a:off x="0" y="0"/>
          <a:ext cx="0" cy="0"/>
          <a:chOff x="0" y="0"/>
          <a:chExt cx="0" cy="0"/>
        </a:xfrm>
      </p:grpSpPr>
      <p:sp>
        <p:nvSpPr>
          <p:cNvPr id="78" name="Google Shape;78;p12"/>
          <p:cNvSpPr txBox="1"/>
          <p:nvPr/>
        </p:nvSpPr>
        <p:spPr>
          <a:xfrm>
            <a:off x="477838" y="1489075"/>
            <a:ext cx="2338387" cy="858838"/>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2"/>
              </a:buClr>
              <a:buSzPts val="7840"/>
              <a:buFont typeface="Arial"/>
              <a:buNone/>
            </a:pPr>
            <a:r>
              <a:rPr lang="en-US" sz="11200" b="0" i="0" u="none" strike="noStrike" cap="none">
                <a:solidFill>
                  <a:srgbClr val="0070C0"/>
                </a:solidFill>
                <a:latin typeface="Georgia"/>
                <a:ea typeface="Georgia"/>
                <a:cs typeface="Georgia"/>
                <a:sym typeface="Georgia"/>
              </a:rPr>
              <a:t>“</a:t>
            </a:r>
            <a:endParaRPr sz="1400" b="0" i="0" u="none" strike="noStrike" cap="none">
              <a:solidFill>
                <a:srgbClr val="000000"/>
              </a:solidFill>
              <a:latin typeface="Arial"/>
              <a:ea typeface="Arial"/>
              <a:cs typeface="Arial"/>
              <a:sym typeface="Arial"/>
            </a:endParaRPr>
          </a:p>
        </p:txBody>
      </p:sp>
      <p:sp>
        <p:nvSpPr>
          <p:cNvPr id="79" name="Google Shape;79;p12"/>
          <p:cNvSpPr txBox="1">
            <a:spLocks noGrp="1"/>
          </p:cNvSpPr>
          <p:nvPr>
            <p:ph type="body" idx="1"/>
          </p:nvPr>
        </p:nvSpPr>
        <p:spPr>
          <a:xfrm>
            <a:off x="513350" y="2526765"/>
            <a:ext cx="5292000" cy="1800000"/>
          </a:xfrm>
          <a:prstGeom prst="rect">
            <a:avLst/>
          </a:prstGeom>
          <a:noFill/>
          <a:ln>
            <a:noFill/>
          </a:ln>
        </p:spPr>
        <p:txBody>
          <a:bodyPr spcFirstLastPara="1" wrap="square" lIns="90000" tIns="46800" rIns="90000" bIns="46800" anchor="t" anchorCtr="0">
            <a:noAutofit/>
          </a:bodyPr>
          <a:lstStyle>
            <a:lvl1pPr marL="457200" lvl="0" indent="-228600" algn="l">
              <a:lnSpc>
                <a:spcPct val="100000"/>
              </a:lnSpc>
              <a:spcBef>
                <a:spcPts val="560"/>
              </a:spcBef>
              <a:spcAft>
                <a:spcPts val="0"/>
              </a:spcAft>
              <a:buSzPts val="1960"/>
              <a:buNone/>
              <a:defRPr sz="2800">
                <a:solidFill>
                  <a:srgbClr val="0070C0"/>
                </a:solidFill>
                <a:latin typeface="Calibri"/>
                <a:ea typeface="Calibri"/>
                <a:cs typeface="Calibri"/>
                <a:sym typeface="Calibri"/>
              </a:defRPr>
            </a:lvl1pPr>
            <a:lvl2pPr marL="914400" lvl="1" indent="-308610" algn="l">
              <a:lnSpc>
                <a:spcPct val="100000"/>
              </a:lnSpc>
              <a:spcBef>
                <a:spcPts val="360"/>
              </a:spcBef>
              <a:spcAft>
                <a:spcPts val="0"/>
              </a:spcAft>
              <a:buSzPts val="1260"/>
              <a:buChar char="►"/>
              <a:defRPr/>
            </a:lvl2pPr>
            <a:lvl3pPr marL="1371600" lvl="2" indent="-308610" algn="l">
              <a:lnSpc>
                <a:spcPct val="100000"/>
              </a:lnSpc>
              <a:spcBef>
                <a:spcPts val="360"/>
              </a:spcBef>
              <a:spcAft>
                <a:spcPts val="0"/>
              </a:spcAft>
              <a:buSzPts val="1260"/>
              <a:buChar char="►"/>
              <a:defRPr/>
            </a:lvl3pPr>
            <a:lvl4pPr marL="1828800" lvl="3" indent="-308610" algn="l">
              <a:lnSpc>
                <a:spcPct val="100000"/>
              </a:lnSpc>
              <a:spcBef>
                <a:spcPts val="360"/>
              </a:spcBef>
              <a:spcAft>
                <a:spcPts val="0"/>
              </a:spcAft>
              <a:buSzPts val="1260"/>
              <a:buChar char="►"/>
              <a:defRPr/>
            </a:lvl4pPr>
            <a:lvl5pPr marL="2286000" lvl="4" indent="-308610" algn="l">
              <a:lnSpc>
                <a:spcPct val="100000"/>
              </a:lnSpc>
              <a:spcBef>
                <a:spcPts val="360"/>
              </a:spcBef>
              <a:spcAft>
                <a:spcPts val="0"/>
              </a:spcAft>
              <a:buSzPts val="1260"/>
              <a:buChar char="►"/>
              <a:defRPr/>
            </a:lvl5pPr>
            <a:lvl6pPr marL="2743200" lvl="5" indent="-342900" algn="l">
              <a:lnSpc>
                <a:spcPct val="100000"/>
              </a:lnSpc>
              <a:spcBef>
                <a:spcPts val="360"/>
              </a:spcBef>
              <a:spcAft>
                <a:spcPts val="0"/>
              </a:spcAft>
              <a:buClr>
                <a:schemeClr val="dk1"/>
              </a:buClr>
              <a:buSzPts val="1800"/>
              <a:buChar char="•"/>
              <a:defRPr/>
            </a:lvl6pPr>
            <a:lvl7pPr marL="3200400" lvl="6" indent="-342900" algn="l">
              <a:lnSpc>
                <a:spcPct val="100000"/>
              </a:lnSpc>
              <a:spcBef>
                <a:spcPts val="360"/>
              </a:spcBef>
              <a:spcAft>
                <a:spcPts val="0"/>
              </a:spcAft>
              <a:buClr>
                <a:schemeClr val="dk1"/>
              </a:buClr>
              <a:buSzPts val="1800"/>
              <a:buChar char="•"/>
              <a:defRPr/>
            </a:lvl7pPr>
            <a:lvl8pPr marL="3657600" lvl="7" indent="-342900" algn="l">
              <a:lnSpc>
                <a:spcPct val="100000"/>
              </a:lnSpc>
              <a:spcBef>
                <a:spcPts val="360"/>
              </a:spcBef>
              <a:spcAft>
                <a:spcPts val="0"/>
              </a:spcAft>
              <a:buClr>
                <a:schemeClr val="dk1"/>
              </a:buClr>
              <a:buSzPts val="1800"/>
              <a:buChar char="•"/>
              <a:defRPr/>
            </a:lvl8pPr>
            <a:lvl9pPr marL="4114800" lvl="8" indent="-342900" algn="l">
              <a:lnSpc>
                <a:spcPct val="100000"/>
              </a:lnSpc>
              <a:spcBef>
                <a:spcPts val="360"/>
              </a:spcBef>
              <a:spcAft>
                <a:spcPts val="0"/>
              </a:spcAft>
              <a:buClr>
                <a:schemeClr val="dk1"/>
              </a:buClr>
              <a:buSzPts val="1800"/>
              <a:buChar char="•"/>
              <a:defRPr/>
            </a:lvl9pPr>
          </a:lstStyle>
          <a:p>
            <a:endParaRPr/>
          </a:p>
        </p:txBody>
      </p:sp>
      <p:sp>
        <p:nvSpPr>
          <p:cNvPr id="80" name="Google Shape;80;p12"/>
          <p:cNvSpPr txBox="1">
            <a:spLocks noGrp="1"/>
          </p:cNvSpPr>
          <p:nvPr>
            <p:ph type="body" idx="2"/>
          </p:nvPr>
        </p:nvSpPr>
        <p:spPr>
          <a:xfrm>
            <a:off x="513350" y="4632765"/>
            <a:ext cx="5292000" cy="316838"/>
          </a:xfrm>
          <a:prstGeom prst="rect">
            <a:avLst/>
          </a:prstGeom>
          <a:noFill/>
          <a:ln>
            <a:noFill/>
          </a:ln>
        </p:spPr>
        <p:txBody>
          <a:bodyPr spcFirstLastPara="1" wrap="square" lIns="90000" tIns="46800" rIns="90000" bIns="46800" anchor="t" anchorCtr="0">
            <a:noAutofit/>
          </a:bodyPr>
          <a:lstStyle>
            <a:lvl1pPr marL="457200" lvl="0" indent="-228600" algn="l">
              <a:lnSpc>
                <a:spcPct val="100000"/>
              </a:lnSpc>
              <a:spcBef>
                <a:spcPts val="0"/>
              </a:spcBef>
              <a:spcAft>
                <a:spcPts val="0"/>
              </a:spcAft>
              <a:buClr>
                <a:schemeClr val="dk2"/>
              </a:buClr>
              <a:buSzPts val="1120"/>
              <a:buFont typeface="Arial"/>
              <a:buNone/>
              <a:defRPr sz="1600">
                <a:solidFill>
                  <a:srgbClr val="0070C0"/>
                </a:solidFill>
                <a:latin typeface="Calibri"/>
                <a:ea typeface="Calibri"/>
                <a:cs typeface="Calibri"/>
                <a:sym typeface="Calibri"/>
              </a:defRPr>
            </a:lvl1pPr>
            <a:lvl2pPr marL="914400" lvl="1" indent="-228600" algn="l">
              <a:lnSpc>
                <a:spcPct val="100000"/>
              </a:lnSpc>
              <a:spcBef>
                <a:spcPts val="600"/>
              </a:spcBef>
              <a:spcAft>
                <a:spcPts val="0"/>
              </a:spcAft>
              <a:buSzPts val="1400"/>
              <a:buNone/>
              <a:defRPr sz="2000">
                <a:latin typeface="Inter"/>
                <a:ea typeface="Inter"/>
                <a:cs typeface="Inter"/>
                <a:sym typeface="Inter"/>
              </a:defRPr>
            </a:lvl2pPr>
            <a:lvl3pPr marL="1371600" lvl="2" indent="-308610" algn="l">
              <a:lnSpc>
                <a:spcPct val="100000"/>
              </a:lnSpc>
              <a:spcBef>
                <a:spcPts val="360"/>
              </a:spcBef>
              <a:spcAft>
                <a:spcPts val="0"/>
              </a:spcAft>
              <a:buSzPts val="1260"/>
              <a:buChar char="►"/>
              <a:defRPr sz="1800">
                <a:latin typeface="Inter"/>
                <a:ea typeface="Inter"/>
                <a:cs typeface="Inter"/>
                <a:sym typeface="Inter"/>
              </a:defRPr>
            </a:lvl3pPr>
            <a:lvl4pPr marL="1828800" lvl="3" indent="-299719" algn="l">
              <a:lnSpc>
                <a:spcPct val="100000"/>
              </a:lnSpc>
              <a:spcBef>
                <a:spcPts val="320"/>
              </a:spcBef>
              <a:spcAft>
                <a:spcPts val="0"/>
              </a:spcAft>
              <a:buSzPts val="1120"/>
              <a:buChar char="►"/>
              <a:defRPr sz="1600">
                <a:latin typeface="Inter"/>
                <a:ea typeface="Inter"/>
                <a:cs typeface="Inter"/>
                <a:sym typeface="Inter"/>
              </a:defRPr>
            </a:lvl4pPr>
            <a:lvl5pPr marL="2286000" lvl="4" indent="-299720" algn="l">
              <a:lnSpc>
                <a:spcPct val="100000"/>
              </a:lnSpc>
              <a:spcBef>
                <a:spcPts val="320"/>
              </a:spcBef>
              <a:spcAft>
                <a:spcPts val="0"/>
              </a:spcAft>
              <a:buSzPts val="1120"/>
              <a:buChar char="►"/>
              <a:defRPr sz="1600">
                <a:latin typeface="Inter"/>
                <a:ea typeface="Inter"/>
                <a:cs typeface="Inter"/>
                <a:sym typeface="Inter"/>
              </a:defRPr>
            </a:lvl5pPr>
            <a:lvl6pPr marL="2743200" lvl="5" indent="-342900" algn="l">
              <a:lnSpc>
                <a:spcPct val="100000"/>
              </a:lnSpc>
              <a:spcBef>
                <a:spcPts val="360"/>
              </a:spcBef>
              <a:spcAft>
                <a:spcPts val="0"/>
              </a:spcAft>
              <a:buClr>
                <a:schemeClr val="dk1"/>
              </a:buClr>
              <a:buSzPts val="1800"/>
              <a:buChar char="•"/>
              <a:defRPr/>
            </a:lvl6pPr>
            <a:lvl7pPr marL="3200400" lvl="6" indent="-342900" algn="l">
              <a:lnSpc>
                <a:spcPct val="100000"/>
              </a:lnSpc>
              <a:spcBef>
                <a:spcPts val="360"/>
              </a:spcBef>
              <a:spcAft>
                <a:spcPts val="0"/>
              </a:spcAft>
              <a:buClr>
                <a:schemeClr val="dk1"/>
              </a:buClr>
              <a:buSzPts val="1800"/>
              <a:buChar char="•"/>
              <a:defRPr/>
            </a:lvl7pPr>
            <a:lvl8pPr marL="3657600" lvl="7" indent="-342900" algn="l">
              <a:lnSpc>
                <a:spcPct val="100000"/>
              </a:lnSpc>
              <a:spcBef>
                <a:spcPts val="360"/>
              </a:spcBef>
              <a:spcAft>
                <a:spcPts val="0"/>
              </a:spcAft>
              <a:buClr>
                <a:schemeClr val="dk1"/>
              </a:buClr>
              <a:buSzPts val="1800"/>
              <a:buChar char="•"/>
              <a:defRPr/>
            </a:lvl8pPr>
            <a:lvl9pPr marL="4114800" lvl="8" indent="-342900" algn="l">
              <a:lnSpc>
                <a:spcPct val="100000"/>
              </a:lnSpc>
              <a:spcBef>
                <a:spcPts val="360"/>
              </a:spcBef>
              <a:spcAft>
                <a:spcPts val="0"/>
              </a:spcAft>
              <a:buClr>
                <a:schemeClr val="dk1"/>
              </a:buClr>
              <a:buSzPts val="1800"/>
              <a:buChar char="•"/>
              <a:defRPr/>
            </a:lvl9pPr>
          </a:lstStyle>
          <a:p>
            <a:endParaRPr/>
          </a:p>
        </p:txBody>
      </p:sp>
      <p:sp>
        <p:nvSpPr>
          <p:cNvPr id="81" name="Google Shape;81;p12"/>
          <p:cNvSpPr txBox="1">
            <a:spLocks noGrp="1"/>
          </p:cNvSpPr>
          <p:nvPr>
            <p:ph type="body" idx="3"/>
          </p:nvPr>
        </p:nvSpPr>
        <p:spPr>
          <a:xfrm>
            <a:off x="513350" y="4971442"/>
            <a:ext cx="5292000" cy="316838"/>
          </a:xfrm>
          <a:prstGeom prst="rect">
            <a:avLst/>
          </a:prstGeom>
          <a:noFill/>
          <a:ln>
            <a:noFill/>
          </a:ln>
        </p:spPr>
        <p:txBody>
          <a:bodyPr spcFirstLastPara="1" wrap="square" lIns="90000" tIns="46800" rIns="90000" bIns="46800" anchor="t" anchorCtr="0">
            <a:noAutofit/>
          </a:bodyPr>
          <a:lstStyle>
            <a:lvl1pPr marL="457200" lvl="0" indent="-228600" algn="l">
              <a:lnSpc>
                <a:spcPct val="100000"/>
              </a:lnSpc>
              <a:spcBef>
                <a:spcPts val="0"/>
              </a:spcBef>
              <a:spcAft>
                <a:spcPts val="0"/>
              </a:spcAft>
              <a:buClr>
                <a:schemeClr val="dk2"/>
              </a:buClr>
              <a:buSzPts val="1120"/>
              <a:buFont typeface="Arial"/>
              <a:buNone/>
              <a:defRPr sz="1600">
                <a:solidFill>
                  <a:srgbClr val="0070C0"/>
                </a:solidFill>
                <a:latin typeface="Calibri"/>
                <a:ea typeface="Calibri"/>
                <a:cs typeface="Calibri"/>
                <a:sym typeface="Calibri"/>
              </a:defRPr>
            </a:lvl1pPr>
            <a:lvl2pPr marL="914400" lvl="1" indent="-228600" algn="l">
              <a:lnSpc>
                <a:spcPct val="100000"/>
              </a:lnSpc>
              <a:spcBef>
                <a:spcPts val="600"/>
              </a:spcBef>
              <a:spcAft>
                <a:spcPts val="0"/>
              </a:spcAft>
              <a:buSzPts val="1400"/>
              <a:buNone/>
              <a:defRPr sz="2000">
                <a:latin typeface="Inter"/>
                <a:ea typeface="Inter"/>
                <a:cs typeface="Inter"/>
                <a:sym typeface="Inter"/>
              </a:defRPr>
            </a:lvl2pPr>
            <a:lvl3pPr marL="1371600" lvl="2" indent="-308610" algn="l">
              <a:lnSpc>
                <a:spcPct val="100000"/>
              </a:lnSpc>
              <a:spcBef>
                <a:spcPts val="360"/>
              </a:spcBef>
              <a:spcAft>
                <a:spcPts val="0"/>
              </a:spcAft>
              <a:buSzPts val="1260"/>
              <a:buChar char="►"/>
              <a:defRPr sz="1800">
                <a:latin typeface="Inter"/>
                <a:ea typeface="Inter"/>
                <a:cs typeface="Inter"/>
                <a:sym typeface="Inter"/>
              </a:defRPr>
            </a:lvl3pPr>
            <a:lvl4pPr marL="1828800" lvl="3" indent="-299719" algn="l">
              <a:lnSpc>
                <a:spcPct val="100000"/>
              </a:lnSpc>
              <a:spcBef>
                <a:spcPts val="320"/>
              </a:spcBef>
              <a:spcAft>
                <a:spcPts val="0"/>
              </a:spcAft>
              <a:buSzPts val="1120"/>
              <a:buChar char="►"/>
              <a:defRPr sz="1600">
                <a:latin typeface="Inter"/>
                <a:ea typeface="Inter"/>
                <a:cs typeface="Inter"/>
                <a:sym typeface="Inter"/>
              </a:defRPr>
            </a:lvl4pPr>
            <a:lvl5pPr marL="2286000" lvl="4" indent="-299720" algn="l">
              <a:lnSpc>
                <a:spcPct val="100000"/>
              </a:lnSpc>
              <a:spcBef>
                <a:spcPts val="320"/>
              </a:spcBef>
              <a:spcAft>
                <a:spcPts val="0"/>
              </a:spcAft>
              <a:buSzPts val="1120"/>
              <a:buChar char="►"/>
              <a:defRPr sz="1600">
                <a:latin typeface="Inter"/>
                <a:ea typeface="Inter"/>
                <a:cs typeface="Inter"/>
                <a:sym typeface="Inter"/>
              </a:defRPr>
            </a:lvl5pPr>
            <a:lvl6pPr marL="2743200" lvl="5" indent="-342900" algn="l">
              <a:lnSpc>
                <a:spcPct val="100000"/>
              </a:lnSpc>
              <a:spcBef>
                <a:spcPts val="360"/>
              </a:spcBef>
              <a:spcAft>
                <a:spcPts val="0"/>
              </a:spcAft>
              <a:buClr>
                <a:schemeClr val="dk1"/>
              </a:buClr>
              <a:buSzPts val="1800"/>
              <a:buChar char="•"/>
              <a:defRPr/>
            </a:lvl6pPr>
            <a:lvl7pPr marL="3200400" lvl="6" indent="-342900" algn="l">
              <a:lnSpc>
                <a:spcPct val="100000"/>
              </a:lnSpc>
              <a:spcBef>
                <a:spcPts val="360"/>
              </a:spcBef>
              <a:spcAft>
                <a:spcPts val="0"/>
              </a:spcAft>
              <a:buClr>
                <a:schemeClr val="dk1"/>
              </a:buClr>
              <a:buSzPts val="1800"/>
              <a:buChar char="•"/>
              <a:defRPr/>
            </a:lvl7pPr>
            <a:lvl8pPr marL="3657600" lvl="7" indent="-342900" algn="l">
              <a:lnSpc>
                <a:spcPct val="100000"/>
              </a:lnSpc>
              <a:spcBef>
                <a:spcPts val="360"/>
              </a:spcBef>
              <a:spcAft>
                <a:spcPts val="0"/>
              </a:spcAft>
              <a:buClr>
                <a:schemeClr val="dk1"/>
              </a:buClr>
              <a:buSzPts val="1800"/>
              <a:buChar char="•"/>
              <a:defRPr/>
            </a:lvl8pPr>
            <a:lvl9pPr marL="4114800" lvl="8" indent="-342900" algn="l">
              <a:lnSpc>
                <a:spcPct val="100000"/>
              </a:lnSpc>
              <a:spcBef>
                <a:spcPts val="360"/>
              </a:spcBef>
              <a:spcAft>
                <a:spcPts val="0"/>
              </a:spcAft>
              <a:buClr>
                <a:schemeClr val="dk1"/>
              </a:buClr>
              <a:buSzPts val="1800"/>
              <a:buChar char="•"/>
              <a:defRPr/>
            </a:lvl9pPr>
          </a:lstStyle>
          <a:p>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2_Standard slide_Quotes">
  <p:cSld name="2_Standard slide_Quotes">
    <p:spTree>
      <p:nvGrpSpPr>
        <p:cNvPr id="1" name="Shape 82"/>
        <p:cNvGrpSpPr/>
        <p:nvPr/>
      </p:nvGrpSpPr>
      <p:grpSpPr>
        <a:xfrm>
          <a:off x="0" y="0"/>
          <a:ext cx="0" cy="0"/>
          <a:chOff x="0" y="0"/>
          <a:chExt cx="0" cy="0"/>
        </a:xfrm>
      </p:grpSpPr>
      <p:sp>
        <p:nvSpPr>
          <p:cNvPr id="83" name="Google Shape;83;p13"/>
          <p:cNvSpPr txBox="1"/>
          <p:nvPr/>
        </p:nvSpPr>
        <p:spPr>
          <a:xfrm>
            <a:off x="4929188" y="979488"/>
            <a:ext cx="2339975" cy="882650"/>
          </a:xfrm>
          <a:prstGeom prst="rect">
            <a:avLst/>
          </a:prstGeom>
          <a:noFill/>
          <a:ln>
            <a:noFill/>
          </a:ln>
        </p:spPr>
        <p:txBody>
          <a:bodyPr spcFirstLastPara="1" wrap="square" lIns="0" tIns="0" rIns="0" bIns="0" anchor="t" anchorCtr="0">
            <a:noAutofit/>
          </a:bodyPr>
          <a:lstStyle/>
          <a:p>
            <a:pPr marL="0" marR="0" lvl="0" indent="0" algn="ctr" rtl="0">
              <a:lnSpc>
                <a:spcPct val="100000"/>
              </a:lnSpc>
              <a:spcBef>
                <a:spcPts val="0"/>
              </a:spcBef>
              <a:spcAft>
                <a:spcPts val="0"/>
              </a:spcAft>
              <a:buClr>
                <a:schemeClr val="dk2"/>
              </a:buClr>
              <a:buSzPts val="7840"/>
              <a:buFont typeface="Arial"/>
              <a:buNone/>
            </a:pPr>
            <a:r>
              <a:rPr lang="en-US" sz="11200" b="0" i="0" u="none" strike="noStrike" cap="none">
                <a:solidFill>
                  <a:srgbClr val="0070C0"/>
                </a:solidFill>
                <a:latin typeface="Georgia"/>
                <a:ea typeface="Georgia"/>
                <a:cs typeface="Georgia"/>
                <a:sym typeface="Georgia"/>
              </a:rPr>
              <a:t>“ </a:t>
            </a:r>
            <a:endParaRPr sz="1400" b="0" i="0" u="none" strike="noStrike" cap="none">
              <a:solidFill>
                <a:srgbClr val="000000"/>
              </a:solidFill>
              <a:latin typeface="Arial"/>
              <a:ea typeface="Arial"/>
              <a:cs typeface="Arial"/>
              <a:sym typeface="Arial"/>
            </a:endParaRPr>
          </a:p>
        </p:txBody>
      </p:sp>
      <p:sp>
        <p:nvSpPr>
          <p:cNvPr id="84" name="Google Shape;84;p13"/>
          <p:cNvSpPr txBox="1">
            <a:spLocks noGrp="1"/>
          </p:cNvSpPr>
          <p:nvPr>
            <p:ph type="body" idx="1"/>
          </p:nvPr>
        </p:nvSpPr>
        <p:spPr>
          <a:xfrm>
            <a:off x="3453175" y="2060235"/>
            <a:ext cx="5292000" cy="3025522"/>
          </a:xfrm>
          <a:prstGeom prst="rect">
            <a:avLst/>
          </a:prstGeom>
          <a:noFill/>
          <a:ln>
            <a:noFill/>
          </a:ln>
        </p:spPr>
        <p:txBody>
          <a:bodyPr spcFirstLastPara="1" wrap="square" lIns="0" tIns="0" rIns="0" bIns="0" anchor="t" anchorCtr="0">
            <a:noAutofit/>
          </a:bodyPr>
          <a:lstStyle>
            <a:lvl1pPr marL="457200" lvl="0" indent="-228600" algn="ctr">
              <a:lnSpc>
                <a:spcPct val="100000"/>
              </a:lnSpc>
              <a:spcBef>
                <a:spcPts val="560"/>
              </a:spcBef>
              <a:spcAft>
                <a:spcPts val="0"/>
              </a:spcAft>
              <a:buSzPts val="1960"/>
              <a:buNone/>
              <a:defRPr sz="2800">
                <a:solidFill>
                  <a:srgbClr val="0070C0"/>
                </a:solidFill>
                <a:latin typeface="Calibri"/>
                <a:ea typeface="Calibri"/>
                <a:cs typeface="Calibri"/>
                <a:sym typeface="Calibri"/>
              </a:defRPr>
            </a:lvl1pPr>
            <a:lvl2pPr marL="914400" lvl="1" indent="-308610" algn="l">
              <a:lnSpc>
                <a:spcPct val="100000"/>
              </a:lnSpc>
              <a:spcBef>
                <a:spcPts val="360"/>
              </a:spcBef>
              <a:spcAft>
                <a:spcPts val="0"/>
              </a:spcAft>
              <a:buSzPts val="1260"/>
              <a:buChar char="►"/>
              <a:defRPr/>
            </a:lvl2pPr>
            <a:lvl3pPr marL="1371600" lvl="2" indent="-308610" algn="l">
              <a:lnSpc>
                <a:spcPct val="100000"/>
              </a:lnSpc>
              <a:spcBef>
                <a:spcPts val="360"/>
              </a:spcBef>
              <a:spcAft>
                <a:spcPts val="0"/>
              </a:spcAft>
              <a:buSzPts val="1260"/>
              <a:buChar char="►"/>
              <a:defRPr/>
            </a:lvl3pPr>
            <a:lvl4pPr marL="1828800" lvl="3" indent="-308610" algn="l">
              <a:lnSpc>
                <a:spcPct val="100000"/>
              </a:lnSpc>
              <a:spcBef>
                <a:spcPts val="360"/>
              </a:spcBef>
              <a:spcAft>
                <a:spcPts val="0"/>
              </a:spcAft>
              <a:buSzPts val="1260"/>
              <a:buChar char="►"/>
              <a:defRPr/>
            </a:lvl4pPr>
            <a:lvl5pPr marL="2286000" lvl="4" indent="-308610" algn="l">
              <a:lnSpc>
                <a:spcPct val="100000"/>
              </a:lnSpc>
              <a:spcBef>
                <a:spcPts val="360"/>
              </a:spcBef>
              <a:spcAft>
                <a:spcPts val="0"/>
              </a:spcAft>
              <a:buSzPts val="1260"/>
              <a:buChar char="►"/>
              <a:defRPr/>
            </a:lvl5pPr>
            <a:lvl6pPr marL="2743200" lvl="5" indent="-342900" algn="l">
              <a:lnSpc>
                <a:spcPct val="100000"/>
              </a:lnSpc>
              <a:spcBef>
                <a:spcPts val="360"/>
              </a:spcBef>
              <a:spcAft>
                <a:spcPts val="0"/>
              </a:spcAft>
              <a:buClr>
                <a:schemeClr val="dk1"/>
              </a:buClr>
              <a:buSzPts val="1800"/>
              <a:buChar char="•"/>
              <a:defRPr/>
            </a:lvl6pPr>
            <a:lvl7pPr marL="3200400" lvl="6" indent="-342900" algn="l">
              <a:lnSpc>
                <a:spcPct val="100000"/>
              </a:lnSpc>
              <a:spcBef>
                <a:spcPts val="360"/>
              </a:spcBef>
              <a:spcAft>
                <a:spcPts val="0"/>
              </a:spcAft>
              <a:buClr>
                <a:schemeClr val="dk1"/>
              </a:buClr>
              <a:buSzPts val="1800"/>
              <a:buChar char="•"/>
              <a:defRPr/>
            </a:lvl7pPr>
            <a:lvl8pPr marL="3657600" lvl="7" indent="-342900" algn="l">
              <a:lnSpc>
                <a:spcPct val="100000"/>
              </a:lnSpc>
              <a:spcBef>
                <a:spcPts val="360"/>
              </a:spcBef>
              <a:spcAft>
                <a:spcPts val="0"/>
              </a:spcAft>
              <a:buClr>
                <a:schemeClr val="dk1"/>
              </a:buClr>
              <a:buSzPts val="1800"/>
              <a:buChar char="•"/>
              <a:defRPr/>
            </a:lvl8pPr>
            <a:lvl9pPr marL="4114800" lvl="8" indent="-342900" algn="l">
              <a:lnSpc>
                <a:spcPct val="100000"/>
              </a:lnSpc>
              <a:spcBef>
                <a:spcPts val="360"/>
              </a:spcBef>
              <a:spcAft>
                <a:spcPts val="0"/>
              </a:spcAft>
              <a:buClr>
                <a:schemeClr val="dk1"/>
              </a:buClr>
              <a:buSzPts val="1800"/>
              <a:buChar char="•"/>
              <a:defRPr/>
            </a:lvl9pPr>
          </a:lstStyle>
          <a:p>
            <a:endParaRPr/>
          </a:p>
        </p:txBody>
      </p:sp>
      <p:sp>
        <p:nvSpPr>
          <p:cNvPr id="85" name="Google Shape;85;p13"/>
          <p:cNvSpPr txBox="1">
            <a:spLocks noGrp="1"/>
          </p:cNvSpPr>
          <p:nvPr>
            <p:ph type="body" idx="2"/>
          </p:nvPr>
        </p:nvSpPr>
        <p:spPr>
          <a:xfrm>
            <a:off x="3453175" y="5506678"/>
            <a:ext cx="5292000" cy="316838"/>
          </a:xfrm>
          <a:prstGeom prst="rect">
            <a:avLst/>
          </a:prstGeom>
          <a:noFill/>
          <a:ln>
            <a:noFill/>
          </a:ln>
        </p:spPr>
        <p:txBody>
          <a:bodyPr spcFirstLastPara="1" wrap="square" lIns="0" tIns="0" rIns="0" bIns="0" anchor="t" anchorCtr="0">
            <a:noAutofit/>
          </a:bodyPr>
          <a:lstStyle>
            <a:lvl1pPr marL="457200" lvl="0" indent="-228600" algn="ctr">
              <a:lnSpc>
                <a:spcPct val="100000"/>
              </a:lnSpc>
              <a:spcBef>
                <a:spcPts val="320"/>
              </a:spcBef>
              <a:spcAft>
                <a:spcPts val="0"/>
              </a:spcAft>
              <a:buSzPts val="1120"/>
              <a:buNone/>
              <a:defRPr sz="1600">
                <a:solidFill>
                  <a:srgbClr val="0070C0"/>
                </a:solidFill>
                <a:latin typeface="Calibri"/>
                <a:ea typeface="Calibri"/>
                <a:cs typeface="Calibri"/>
                <a:sym typeface="Calibri"/>
              </a:defRPr>
            </a:lvl1pPr>
            <a:lvl2pPr marL="914400" lvl="1" indent="-308610" algn="l">
              <a:lnSpc>
                <a:spcPct val="100000"/>
              </a:lnSpc>
              <a:spcBef>
                <a:spcPts val="360"/>
              </a:spcBef>
              <a:spcAft>
                <a:spcPts val="0"/>
              </a:spcAft>
              <a:buSzPts val="1260"/>
              <a:buChar char="►"/>
              <a:defRPr/>
            </a:lvl2pPr>
            <a:lvl3pPr marL="1371600" lvl="2" indent="-308610" algn="l">
              <a:lnSpc>
                <a:spcPct val="100000"/>
              </a:lnSpc>
              <a:spcBef>
                <a:spcPts val="360"/>
              </a:spcBef>
              <a:spcAft>
                <a:spcPts val="0"/>
              </a:spcAft>
              <a:buSzPts val="1260"/>
              <a:buChar char="►"/>
              <a:defRPr/>
            </a:lvl3pPr>
            <a:lvl4pPr marL="1828800" lvl="3" indent="-308610" algn="l">
              <a:lnSpc>
                <a:spcPct val="100000"/>
              </a:lnSpc>
              <a:spcBef>
                <a:spcPts val="360"/>
              </a:spcBef>
              <a:spcAft>
                <a:spcPts val="0"/>
              </a:spcAft>
              <a:buSzPts val="1260"/>
              <a:buChar char="►"/>
              <a:defRPr/>
            </a:lvl4pPr>
            <a:lvl5pPr marL="2286000" lvl="4" indent="-308610" algn="l">
              <a:lnSpc>
                <a:spcPct val="100000"/>
              </a:lnSpc>
              <a:spcBef>
                <a:spcPts val="360"/>
              </a:spcBef>
              <a:spcAft>
                <a:spcPts val="0"/>
              </a:spcAft>
              <a:buSzPts val="1260"/>
              <a:buChar char="►"/>
              <a:defRPr/>
            </a:lvl5pPr>
            <a:lvl6pPr marL="2743200" lvl="5" indent="-342900" algn="l">
              <a:lnSpc>
                <a:spcPct val="100000"/>
              </a:lnSpc>
              <a:spcBef>
                <a:spcPts val="360"/>
              </a:spcBef>
              <a:spcAft>
                <a:spcPts val="0"/>
              </a:spcAft>
              <a:buClr>
                <a:schemeClr val="dk1"/>
              </a:buClr>
              <a:buSzPts val="1800"/>
              <a:buChar char="•"/>
              <a:defRPr/>
            </a:lvl6pPr>
            <a:lvl7pPr marL="3200400" lvl="6" indent="-342900" algn="l">
              <a:lnSpc>
                <a:spcPct val="100000"/>
              </a:lnSpc>
              <a:spcBef>
                <a:spcPts val="360"/>
              </a:spcBef>
              <a:spcAft>
                <a:spcPts val="0"/>
              </a:spcAft>
              <a:buClr>
                <a:schemeClr val="dk1"/>
              </a:buClr>
              <a:buSzPts val="1800"/>
              <a:buChar char="•"/>
              <a:defRPr/>
            </a:lvl7pPr>
            <a:lvl8pPr marL="3657600" lvl="7" indent="-342900" algn="l">
              <a:lnSpc>
                <a:spcPct val="100000"/>
              </a:lnSpc>
              <a:spcBef>
                <a:spcPts val="360"/>
              </a:spcBef>
              <a:spcAft>
                <a:spcPts val="0"/>
              </a:spcAft>
              <a:buClr>
                <a:schemeClr val="dk1"/>
              </a:buClr>
              <a:buSzPts val="1800"/>
              <a:buChar char="•"/>
              <a:defRPr/>
            </a:lvl8pPr>
            <a:lvl9pPr marL="4114800" lvl="8" indent="-342900" algn="l">
              <a:lnSpc>
                <a:spcPct val="100000"/>
              </a:lnSpc>
              <a:spcBef>
                <a:spcPts val="360"/>
              </a:spcBef>
              <a:spcAft>
                <a:spcPts val="0"/>
              </a:spcAft>
              <a:buClr>
                <a:schemeClr val="dk1"/>
              </a:buClr>
              <a:buSzPts val="1800"/>
              <a:buChar char="•"/>
              <a:defRPr/>
            </a:lvl9pPr>
          </a:lstStyle>
          <a:p>
            <a:endParaRPr/>
          </a:p>
        </p:txBody>
      </p:sp>
      <p:sp>
        <p:nvSpPr>
          <p:cNvPr id="86" name="Google Shape;86;p13"/>
          <p:cNvSpPr txBox="1">
            <a:spLocks noGrp="1"/>
          </p:cNvSpPr>
          <p:nvPr>
            <p:ph type="body" idx="3"/>
          </p:nvPr>
        </p:nvSpPr>
        <p:spPr>
          <a:xfrm>
            <a:off x="3453175" y="5818717"/>
            <a:ext cx="5292000" cy="316838"/>
          </a:xfrm>
          <a:prstGeom prst="rect">
            <a:avLst/>
          </a:prstGeom>
          <a:noFill/>
          <a:ln>
            <a:noFill/>
          </a:ln>
        </p:spPr>
        <p:txBody>
          <a:bodyPr spcFirstLastPara="1" wrap="square" lIns="0" tIns="0" rIns="0" bIns="0" anchor="t" anchorCtr="0">
            <a:noAutofit/>
          </a:bodyPr>
          <a:lstStyle>
            <a:lvl1pPr marL="457200" lvl="0" indent="-228600" algn="ctr">
              <a:lnSpc>
                <a:spcPct val="100000"/>
              </a:lnSpc>
              <a:spcBef>
                <a:spcPts val="320"/>
              </a:spcBef>
              <a:spcAft>
                <a:spcPts val="0"/>
              </a:spcAft>
              <a:buSzPts val="1120"/>
              <a:buNone/>
              <a:defRPr sz="1600">
                <a:solidFill>
                  <a:srgbClr val="0070C0"/>
                </a:solidFill>
                <a:latin typeface="Calibri"/>
                <a:ea typeface="Calibri"/>
                <a:cs typeface="Calibri"/>
                <a:sym typeface="Calibri"/>
              </a:defRPr>
            </a:lvl1pPr>
            <a:lvl2pPr marL="914400" lvl="1" indent="-308610" algn="l">
              <a:lnSpc>
                <a:spcPct val="100000"/>
              </a:lnSpc>
              <a:spcBef>
                <a:spcPts val="360"/>
              </a:spcBef>
              <a:spcAft>
                <a:spcPts val="0"/>
              </a:spcAft>
              <a:buSzPts val="1260"/>
              <a:buChar char="►"/>
              <a:defRPr/>
            </a:lvl2pPr>
            <a:lvl3pPr marL="1371600" lvl="2" indent="-308610" algn="l">
              <a:lnSpc>
                <a:spcPct val="100000"/>
              </a:lnSpc>
              <a:spcBef>
                <a:spcPts val="360"/>
              </a:spcBef>
              <a:spcAft>
                <a:spcPts val="0"/>
              </a:spcAft>
              <a:buSzPts val="1260"/>
              <a:buChar char="►"/>
              <a:defRPr/>
            </a:lvl3pPr>
            <a:lvl4pPr marL="1828800" lvl="3" indent="-308610" algn="l">
              <a:lnSpc>
                <a:spcPct val="100000"/>
              </a:lnSpc>
              <a:spcBef>
                <a:spcPts val="360"/>
              </a:spcBef>
              <a:spcAft>
                <a:spcPts val="0"/>
              </a:spcAft>
              <a:buSzPts val="1260"/>
              <a:buChar char="►"/>
              <a:defRPr/>
            </a:lvl4pPr>
            <a:lvl5pPr marL="2286000" lvl="4" indent="-308610" algn="l">
              <a:lnSpc>
                <a:spcPct val="100000"/>
              </a:lnSpc>
              <a:spcBef>
                <a:spcPts val="360"/>
              </a:spcBef>
              <a:spcAft>
                <a:spcPts val="0"/>
              </a:spcAft>
              <a:buSzPts val="1260"/>
              <a:buChar char="►"/>
              <a:defRPr/>
            </a:lvl5pPr>
            <a:lvl6pPr marL="2743200" lvl="5" indent="-342900" algn="l">
              <a:lnSpc>
                <a:spcPct val="100000"/>
              </a:lnSpc>
              <a:spcBef>
                <a:spcPts val="360"/>
              </a:spcBef>
              <a:spcAft>
                <a:spcPts val="0"/>
              </a:spcAft>
              <a:buClr>
                <a:schemeClr val="dk1"/>
              </a:buClr>
              <a:buSzPts val="1800"/>
              <a:buChar char="•"/>
              <a:defRPr/>
            </a:lvl6pPr>
            <a:lvl7pPr marL="3200400" lvl="6" indent="-342900" algn="l">
              <a:lnSpc>
                <a:spcPct val="100000"/>
              </a:lnSpc>
              <a:spcBef>
                <a:spcPts val="360"/>
              </a:spcBef>
              <a:spcAft>
                <a:spcPts val="0"/>
              </a:spcAft>
              <a:buClr>
                <a:schemeClr val="dk1"/>
              </a:buClr>
              <a:buSzPts val="1800"/>
              <a:buChar char="•"/>
              <a:defRPr/>
            </a:lvl7pPr>
            <a:lvl8pPr marL="3657600" lvl="7" indent="-342900" algn="l">
              <a:lnSpc>
                <a:spcPct val="100000"/>
              </a:lnSpc>
              <a:spcBef>
                <a:spcPts val="360"/>
              </a:spcBef>
              <a:spcAft>
                <a:spcPts val="0"/>
              </a:spcAft>
              <a:buClr>
                <a:schemeClr val="dk1"/>
              </a:buClr>
              <a:buSzPts val="1800"/>
              <a:buChar char="•"/>
              <a:defRPr/>
            </a:lvl8pPr>
            <a:lvl9pPr marL="4114800" lvl="8" indent="-342900" algn="l">
              <a:lnSpc>
                <a:spcPct val="100000"/>
              </a:lnSpc>
              <a:spcBef>
                <a:spcPts val="360"/>
              </a:spcBef>
              <a:spcAft>
                <a:spcPts val="0"/>
              </a:spcAft>
              <a:buClr>
                <a:schemeClr val="dk1"/>
              </a:buClr>
              <a:buSzPts val="1800"/>
              <a:buChar char="•"/>
              <a:defRPr/>
            </a:lvl9pPr>
          </a:lstStyle>
          <a:p>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2_Standard slide_no bullets">
  <p:cSld name="2_Standard slide_no bullets">
    <p:spTree>
      <p:nvGrpSpPr>
        <p:cNvPr id="1" name="Shape 87"/>
        <p:cNvGrpSpPr/>
        <p:nvPr/>
      </p:nvGrpSpPr>
      <p:grpSpPr>
        <a:xfrm>
          <a:off x="0" y="0"/>
          <a:ext cx="0" cy="0"/>
          <a:chOff x="0" y="0"/>
          <a:chExt cx="0" cy="0"/>
        </a:xfrm>
      </p:grpSpPr>
      <p:sp>
        <p:nvSpPr>
          <p:cNvPr id="88" name="Google Shape;88;p14"/>
          <p:cNvSpPr>
            <a:spLocks noGrp="1"/>
          </p:cNvSpPr>
          <p:nvPr>
            <p:ph type="pic" idx="2"/>
          </p:nvPr>
        </p:nvSpPr>
        <p:spPr>
          <a:xfrm>
            <a:off x="6227180" y="0"/>
            <a:ext cx="5971170" cy="6858000"/>
          </a:xfrm>
          <a:prstGeom prst="rect">
            <a:avLst/>
          </a:prstGeom>
          <a:noFill/>
          <a:ln>
            <a:noFill/>
          </a:ln>
        </p:spPr>
        <p:txBody>
          <a:bodyPr spcFirstLastPara="1" wrap="square" lIns="0" tIns="0" rIns="0" bIns="0" anchor="t" anchorCtr="0">
            <a:noAutofit/>
          </a:bodyPr>
          <a:lstStyle>
            <a:lvl1pPr marR="0" lvl="0" algn="l" rtl="0">
              <a:lnSpc>
                <a:spcPct val="100000"/>
              </a:lnSpc>
              <a:spcBef>
                <a:spcPts val="400"/>
              </a:spcBef>
              <a:spcAft>
                <a:spcPts val="0"/>
              </a:spcAft>
              <a:buClr>
                <a:schemeClr val="lt2"/>
              </a:buClr>
              <a:buSzPts val="1400"/>
              <a:buFont typeface="Arial"/>
              <a:buChar char="►"/>
              <a:defRPr sz="2000" b="0" i="0" u="none" strike="noStrike" cap="none">
                <a:solidFill>
                  <a:schemeClr val="lt1"/>
                </a:solidFill>
                <a:latin typeface="Calibri"/>
                <a:ea typeface="Calibri"/>
                <a:cs typeface="Calibri"/>
                <a:sym typeface="Calibri"/>
              </a:defRPr>
            </a:lvl1pPr>
            <a:lvl2pPr marR="0" lvl="1" algn="l" rtl="0">
              <a:lnSpc>
                <a:spcPct val="100000"/>
              </a:lnSpc>
              <a:spcBef>
                <a:spcPts val="360"/>
              </a:spcBef>
              <a:spcAft>
                <a:spcPts val="0"/>
              </a:spcAft>
              <a:buClr>
                <a:schemeClr val="lt2"/>
              </a:buClr>
              <a:buSzPts val="1260"/>
              <a:buFont typeface="Arial"/>
              <a:buChar char="►"/>
              <a:defRPr sz="1800" b="0" i="0" u="none" strike="noStrike" cap="none">
                <a:solidFill>
                  <a:schemeClr val="lt1"/>
                </a:solidFill>
                <a:latin typeface="Calibri"/>
                <a:ea typeface="Calibri"/>
                <a:cs typeface="Calibri"/>
                <a:sym typeface="Calibri"/>
              </a:defRPr>
            </a:lvl2pPr>
            <a:lvl3pPr marR="0" lvl="2" algn="l" rtl="0">
              <a:lnSpc>
                <a:spcPct val="100000"/>
              </a:lnSpc>
              <a:spcBef>
                <a:spcPts val="320"/>
              </a:spcBef>
              <a:spcAft>
                <a:spcPts val="0"/>
              </a:spcAft>
              <a:buClr>
                <a:schemeClr val="lt2"/>
              </a:buClr>
              <a:buSzPts val="1120"/>
              <a:buFont typeface="Arial"/>
              <a:buChar char="►"/>
              <a:defRPr sz="1600" b="0" i="0" u="none" strike="noStrike" cap="none">
                <a:solidFill>
                  <a:schemeClr val="lt1"/>
                </a:solidFill>
                <a:latin typeface="Calibri"/>
                <a:ea typeface="Calibri"/>
                <a:cs typeface="Calibri"/>
                <a:sym typeface="Calibri"/>
              </a:defRPr>
            </a:lvl3pPr>
            <a:lvl4pPr marR="0" lvl="3" algn="l" rtl="0">
              <a:lnSpc>
                <a:spcPct val="100000"/>
              </a:lnSpc>
              <a:spcBef>
                <a:spcPts val="280"/>
              </a:spcBef>
              <a:spcAft>
                <a:spcPts val="0"/>
              </a:spcAft>
              <a:buClr>
                <a:schemeClr val="lt2"/>
              </a:buClr>
              <a:buSzPts val="980"/>
              <a:buFont typeface="Arial"/>
              <a:buChar char="►"/>
              <a:defRPr sz="1400" b="0" i="0" u="none" strike="noStrike" cap="none">
                <a:solidFill>
                  <a:schemeClr val="lt1"/>
                </a:solidFill>
                <a:latin typeface="Calibri"/>
                <a:ea typeface="Calibri"/>
                <a:cs typeface="Calibri"/>
                <a:sym typeface="Calibri"/>
              </a:defRPr>
            </a:lvl4pPr>
            <a:lvl5pPr marR="0" lvl="4" algn="l" rtl="0">
              <a:lnSpc>
                <a:spcPct val="100000"/>
              </a:lnSpc>
              <a:spcBef>
                <a:spcPts val="240"/>
              </a:spcBef>
              <a:spcAft>
                <a:spcPts val="0"/>
              </a:spcAft>
              <a:buClr>
                <a:schemeClr val="lt2"/>
              </a:buClr>
              <a:buSzPts val="840"/>
              <a:buFont typeface="Arial"/>
              <a:buChar char="►"/>
              <a:defRPr sz="1200" b="0" i="0" u="none" strike="noStrike" cap="none">
                <a:solidFill>
                  <a:schemeClr val="lt1"/>
                </a:solidFill>
                <a:latin typeface="Calibri"/>
                <a:ea typeface="Calibri"/>
                <a:cs typeface="Calibri"/>
                <a:sym typeface="Calibri"/>
              </a:defRPr>
            </a:lvl5pPr>
            <a:lvl6pPr marR="0" lvl="5"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Inter"/>
                <a:ea typeface="Inter"/>
                <a:cs typeface="Inter"/>
                <a:sym typeface="Inter"/>
              </a:defRPr>
            </a:lvl6pPr>
            <a:lvl7pPr marR="0" lvl="6"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Inter"/>
                <a:ea typeface="Inter"/>
                <a:cs typeface="Inter"/>
                <a:sym typeface="Inter"/>
              </a:defRPr>
            </a:lvl7pPr>
            <a:lvl8pPr marR="0" lvl="7"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Inter"/>
                <a:ea typeface="Inter"/>
                <a:cs typeface="Inter"/>
                <a:sym typeface="Inter"/>
              </a:defRPr>
            </a:lvl8pPr>
            <a:lvl9pPr marR="0" lvl="8"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Inter"/>
                <a:ea typeface="Inter"/>
                <a:cs typeface="Inter"/>
                <a:sym typeface="Inter"/>
              </a:defRPr>
            </a:lvl9pPr>
          </a:lstStyle>
          <a:p>
            <a:endParaRPr/>
          </a:p>
        </p:txBody>
      </p:sp>
      <p:sp>
        <p:nvSpPr>
          <p:cNvPr id="89" name="Google Shape;89;p14"/>
          <p:cNvSpPr txBox="1">
            <a:spLocks noGrp="1"/>
          </p:cNvSpPr>
          <p:nvPr>
            <p:ph type="body" idx="1"/>
          </p:nvPr>
        </p:nvSpPr>
        <p:spPr>
          <a:xfrm>
            <a:off x="617221" y="2578743"/>
            <a:ext cx="4537959" cy="1055708"/>
          </a:xfrm>
          <a:prstGeom prst="rect">
            <a:avLst/>
          </a:prstGeom>
          <a:noFill/>
          <a:ln>
            <a:noFill/>
          </a:ln>
        </p:spPr>
        <p:txBody>
          <a:bodyPr spcFirstLastPara="1" wrap="square" lIns="0" tIns="0" rIns="0" bIns="0" anchor="t" anchorCtr="0">
            <a:noAutofit/>
          </a:bodyPr>
          <a:lstStyle>
            <a:lvl1pPr marL="457200" lvl="0" indent="-228600" algn="l">
              <a:lnSpc>
                <a:spcPct val="100000"/>
              </a:lnSpc>
              <a:spcBef>
                <a:spcPts val="600"/>
              </a:spcBef>
              <a:spcAft>
                <a:spcPts val="0"/>
              </a:spcAft>
              <a:buSzPts val="2100"/>
              <a:buNone/>
              <a:defRPr sz="3000">
                <a:solidFill>
                  <a:srgbClr val="0070C0"/>
                </a:solidFill>
              </a:defRPr>
            </a:lvl1pPr>
            <a:lvl2pPr marL="914400" lvl="1" indent="-308610" algn="l">
              <a:lnSpc>
                <a:spcPct val="100000"/>
              </a:lnSpc>
              <a:spcBef>
                <a:spcPts val="360"/>
              </a:spcBef>
              <a:spcAft>
                <a:spcPts val="0"/>
              </a:spcAft>
              <a:buSzPts val="1260"/>
              <a:buChar char="►"/>
              <a:defRPr/>
            </a:lvl2pPr>
            <a:lvl3pPr marL="1371600" lvl="2" indent="-308610" algn="l">
              <a:lnSpc>
                <a:spcPct val="100000"/>
              </a:lnSpc>
              <a:spcBef>
                <a:spcPts val="360"/>
              </a:spcBef>
              <a:spcAft>
                <a:spcPts val="0"/>
              </a:spcAft>
              <a:buSzPts val="1260"/>
              <a:buChar char="►"/>
              <a:defRPr/>
            </a:lvl3pPr>
            <a:lvl4pPr marL="1828800" lvl="3" indent="-308610" algn="l">
              <a:lnSpc>
                <a:spcPct val="100000"/>
              </a:lnSpc>
              <a:spcBef>
                <a:spcPts val="360"/>
              </a:spcBef>
              <a:spcAft>
                <a:spcPts val="0"/>
              </a:spcAft>
              <a:buSzPts val="1260"/>
              <a:buChar char="►"/>
              <a:defRPr/>
            </a:lvl4pPr>
            <a:lvl5pPr marL="2286000" lvl="4" indent="-308610" algn="l">
              <a:lnSpc>
                <a:spcPct val="100000"/>
              </a:lnSpc>
              <a:spcBef>
                <a:spcPts val="360"/>
              </a:spcBef>
              <a:spcAft>
                <a:spcPts val="0"/>
              </a:spcAft>
              <a:buSzPts val="1260"/>
              <a:buChar char="►"/>
              <a:defRPr/>
            </a:lvl5pPr>
            <a:lvl6pPr marL="2743200" lvl="5" indent="-342900" algn="l">
              <a:lnSpc>
                <a:spcPct val="100000"/>
              </a:lnSpc>
              <a:spcBef>
                <a:spcPts val="360"/>
              </a:spcBef>
              <a:spcAft>
                <a:spcPts val="0"/>
              </a:spcAft>
              <a:buClr>
                <a:schemeClr val="dk1"/>
              </a:buClr>
              <a:buSzPts val="1800"/>
              <a:buChar char="•"/>
              <a:defRPr/>
            </a:lvl6pPr>
            <a:lvl7pPr marL="3200400" lvl="6" indent="-342900" algn="l">
              <a:lnSpc>
                <a:spcPct val="100000"/>
              </a:lnSpc>
              <a:spcBef>
                <a:spcPts val="360"/>
              </a:spcBef>
              <a:spcAft>
                <a:spcPts val="0"/>
              </a:spcAft>
              <a:buClr>
                <a:schemeClr val="dk1"/>
              </a:buClr>
              <a:buSzPts val="1800"/>
              <a:buChar char="•"/>
              <a:defRPr/>
            </a:lvl7pPr>
            <a:lvl8pPr marL="3657600" lvl="7" indent="-342900" algn="l">
              <a:lnSpc>
                <a:spcPct val="100000"/>
              </a:lnSpc>
              <a:spcBef>
                <a:spcPts val="360"/>
              </a:spcBef>
              <a:spcAft>
                <a:spcPts val="0"/>
              </a:spcAft>
              <a:buClr>
                <a:schemeClr val="dk1"/>
              </a:buClr>
              <a:buSzPts val="1800"/>
              <a:buChar char="•"/>
              <a:defRPr/>
            </a:lvl8pPr>
            <a:lvl9pPr marL="4114800" lvl="8" indent="-342900" algn="l">
              <a:lnSpc>
                <a:spcPct val="100000"/>
              </a:lnSpc>
              <a:spcBef>
                <a:spcPts val="360"/>
              </a:spcBef>
              <a:spcAft>
                <a:spcPts val="0"/>
              </a:spcAft>
              <a:buClr>
                <a:schemeClr val="dk1"/>
              </a:buClr>
              <a:buSzPts val="1800"/>
              <a:buChar char="•"/>
              <a:defRPr/>
            </a:lvl9pPr>
          </a:lstStyle>
          <a:p>
            <a:endParaRPr/>
          </a:p>
        </p:txBody>
      </p:sp>
      <p:sp>
        <p:nvSpPr>
          <p:cNvPr id="90" name="Google Shape;90;p14"/>
          <p:cNvSpPr txBox="1">
            <a:spLocks noGrp="1"/>
          </p:cNvSpPr>
          <p:nvPr>
            <p:ph type="body" idx="3"/>
          </p:nvPr>
        </p:nvSpPr>
        <p:spPr>
          <a:xfrm>
            <a:off x="617221" y="3840384"/>
            <a:ext cx="4537959" cy="1055708"/>
          </a:xfrm>
          <a:prstGeom prst="rect">
            <a:avLst/>
          </a:prstGeom>
          <a:noFill/>
          <a:ln>
            <a:noFill/>
          </a:ln>
        </p:spPr>
        <p:txBody>
          <a:bodyPr spcFirstLastPara="1" wrap="square" lIns="0" tIns="0" rIns="0" bIns="0" anchor="t" anchorCtr="0">
            <a:noAutofit/>
          </a:bodyPr>
          <a:lstStyle>
            <a:lvl1pPr marL="457200" lvl="0" indent="-228600" algn="l">
              <a:lnSpc>
                <a:spcPct val="100000"/>
              </a:lnSpc>
              <a:spcBef>
                <a:spcPts val="320"/>
              </a:spcBef>
              <a:spcAft>
                <a:spcPts val="0"/>
              </a:spcAft>
              <a:buSzPts val="1120"/>
              <a:buNone/>
              <a:defRPr sz="1600">
                <a:solidFill>
                  <a:srgbClr val="0070C0"/>
                </a:solidFill>
              </a:defRPr>
            </a:lvl1pPr>
            <a:lvl2pPr marL="914400" lvl="1" indent="-308610" algn="l">
              <a:lnSpc>
                <a:spcPct val="100000"/>
              </a:lnSpc>
              <a:spcBef>
                <a:spcPts val="360"/>
              </a:spcBef>
              <a:spcAft>
                <a:spcPts val="0"/>
              </a:spcAft>
              <a:buSzPts val="1260"/>
              <a:buChar char="►"/>
              <a:defRPr/>
            </a:lvl2pPr>
            <a:lvl3pPr marL="1371600" lvl="2" indent="-308610" algn="l">
              <a:lnSpc>
                <a:spcPct val="100000"/>
              </a:lnSpc>
              <a:spcBef>
                <a:spcPts val="360"/>
              </a:spcBef>
              <a:spcAft>
                <a:spcPts val="0"/>
              </a:spcAft>
              <a:buSzPts val="1260"/>
              <a:buChar char="►"/>
              <a:defRPr/>
            </a:lvl3pPr>
            <a:lvl4pPr marL="1828800" lvl="3" indent="-308610" algn="l">
              <a:lnSpc>
                <a:spcPct val="100000"/>
              </a:lnSpc>
              <a:spcBef>
                <a:spcPts val="360"/>
              </a:spcBef>
              <a:spcAft>
                <a:spcPts val="0"/>
              </a:spcAft>
              <a:buSzPts val="1260"/>
              <a:buChar char="►"/>
              <a:defRPr/>
            </a:lvl4pPr>
            <a:lvl5pPr marL="2286000" lvl="4" indent="-308610" algn="l">
              <a:lnSpc>
                <a:spcPct val="100000"/>
              </a:lnSpc>
              <a:spcBef>
                <a:spcPts val="360"/>
              </a:spcBef>
              <a:spcAft>
                <a:spcPts val="0"/>
              </a:spcAft>
              <a:buSzPts val="1260"/>
              <a:buChar char="►"/>
              <a:defRPr/>
            </a:lvl5pPr>
            <a:lvl6pPr marL="2743200" lvl="5" indent="-342900" algn="l">
              <a:lnSpc>
                <a:spcPct val="100000"/>
              </a:lnSpc>
              <a:spcBef>
                <a:spcPts val="360"/>
              </a:spcBef>
              <a:spcAft>
                <a:spcPts val="0"/>
              </a:spcAft>
              <a:buClr>
                <a:schemeClr val="dk1"/>
              </a:buClr>
              <a:buSzPts val="1800"/>
              <a:buChar char="•"/>
              <a:defRPr/>
            </a:lvl6pPr>
            <a:lvl7pPr marL="3200400" lvl="6" indent="-342900" algn="l">
              <a:lnSpc>
                <a:spcPct val="100000"/>
              </a:lnSpc>
              <a:spcBef>
                <a:spcPts val="360"/>
              </a:spcBef>
              <a:spcAft>
                <a:spcPts val="0"/>
              </a:spcAft>
              <a:buClr>
                <a:schemeClr val="dk1"/>
              </a:buClr>
              <a:buSzPts val="1800"/>
              <a:buChar char="•"/>
              <a:defRPr/>
            </a:lvl7pPr>
            <a:lvl8pPr marL="3657600" lvl="7" indent="-342900" algn="l">
              <a:lnSpc>
                <a:spcPct val="100000"/>
              </a:lnSpc>
              <a:spcBef>
                <a:spcPts val="360"/>
              </a:spcBef>
              <a:spcAft>
                <a:spcPts val="0"/>
              </a:spcAft>
              <a:buClr>
                <a:schemeClr val="dk1"/>
              </a:buClr>
              <a:buSzPts val="1800"/>
              <a:buChar char="•"/>
              <a:defRPr/>
            </a:lvl8pPr>
            <a:lvl9pPr marL="4114800" lvl="8" indent="-342900" algn="l">
              <a:lnSpc>
                <a:spcPct val="100000"/>
              </a:lnSpc>
              <a:spcBef>
                <a:spcPts val="360"/>
              </a:spcBef>
              <a:spcAft>
                <a:spcPts val="0"/>
              </a:spcAft>
              <a:buClr>
                <a:schemeClr val="dk1"/>
              </a:buClr>
              <a:buSzPts val="1800"/>
              <a:buChar char="•"/>
              <a:defRPr/>
            </a:lvl9pPr>
          </a:lstStyle>
          <a:p>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Standard slide_no_first_level_bullets">
  <p:cSld name="Standard slide_no_first_level_bullets">
    <p:spTree>
      <p:nvGrpSpPr>
        <p:cNvPr id="1" name="Shape 91"/>
        <p:cNvGrpSpPr/>
        <p:nvPr/>
      </p:nvGrpSpPr>
      <p:grpSpPr>
        <a:xfrm>
          <a:off x="0" y="0"/>
          <a:ext cx="0" cy="0"/>
          <a:chOff x="0" y="0"/>
          <a:chExt cx="0" cy="0"/>
        </a:xfrm>
      </p:grpSpPr>
      <p:cxnSp>
        <p:nvCxnSpPr>
          <p:cNvPr id="92" name="Google Shape;92;p15"/>
          <p:cNvCxnSpPr/>
          <p:nvPr/>
        </p:nvCxnSpPr>
        <p:spPr>
          <a:xfrm>
            <a:off x="609600" y="908050"/>
            <a:ext cx="10980738" cy="0"/>
          </a:xfrm>
          <a:prstGeom prst="straightConnector1">
            <a:avLst/>
          </a:prstGeom>
          <a:noFill/>
          <a:ln w="19050" cap="flat" cmpd="sng">
            <a:solidFill>
              <a:schemeClr val="lt2"/>
            </a:solidFill>
            <a:prstDash val="solid"/>
            <a:round/>
            <a:headEnd type="none" w="sm" len="sm"/>
            <a:tailEnd type="none" w="sm" len="sm"/>
          </a:ln>
        </p:spPr>
      </p:cxnSp>
      <p:pic>
        <p:nvPicPr>
          <p:cNvPr id="93" name="Google Shape;93;p15"/>
          <p:cNvPicPr preferRelativeResize="0"/>
          <p:nvPr/>
        </p:nvPicPr>
        <p:blipFill rotWithShape="1">
          <a:blip r:embed="rId2">
            <a:alphaModFix/>
          </a:blip>
          <a:srcRect/>
          <a:stretch/>
        </p:blipFill>
        <p:spPr>
          <a:xfrm>
            <a:off x="11290300" y="0"/>
            <a:ext cx="908050" cy="908050"/>
          </a:xfrm>
          <a:prstGeom prst="rect">
            <a:avLst/>
          </a:prstGeom>
          <a:noFill/>
          <a:ln>
            <a:noFill/>
          </a:ln>
        </p:spPr>
      </p:pic>
      <p:sp>
        <p:nvSpPr>
          <p:cNvPr id="94" name="Google Shape;94;p15"/>
          <p:cNvSpPr txBox="1">
            <a:spLocks noGrp="1"/>
          </p:cNvSpPr>
          <p:nvPr>
            <p:ph type="title"/>
          </p:nvPr>
        </p:nvSpPr>
        <p:spPr>
          <a:xfrm>
            <a:off x="609918" y="294200"/>
            <a:ext cx="10978515" cy="590400"/>
          </a:xfrm>
          <a:prstGeom prst="rect">
            <a:avLst/>
          </a:prstGeom>
          <a:noFill/>
          <a:ln>
            <a:noFill/>
          </a:ln>
        </p:spPr>
        <p:txBody>
          <a:bodyPr spcFirstLastPara="1" wrap="square" lIns="0" tIns="0" rIns="0" bIns="0" anchor="t" anchorCtr="0">
            <a:noAutofit/>
          </a:bodyPr>
          <a:lstStyle>
            <a:lvl1pPr lvl="0" algn="l">
              <a:lnSpc>
                <a:spcPct val="85000"/>
              </a:lnSpc>
              <a:spcBef>
                <a:spcPts val="0"/>
              </a:spcBef>
              <a:spcAft>
                <a:spcPts val="0"/>
              </a:spcAft>
              <a:buSzPts val="1400"/>
              <a:buNone/>
              <a:defRPr>
                <a:solidFill>
                  <a:schemeClr val="lt1"/>
                </a:solidFill>
              </a:defRPr>
            </a:lvl1pPr>
            <a:lvl2pPr lvl="1" algn="l">
              <a:lnSpc>
                <a:spcPct val="85000"/>
              </a:lnSpc>
              <a:spcBef>
                <a:spcPts val="0"/>
              </a:spcBef>
              <a:spcAft>
                <a:spcPts val="0"/>
              </a:spcAft>
              <a:buSzPts val="1400"/>
              <a:buNone/>
              <a:defRPr/>
            </a:lvl2pPr>
            <a:lvl3pPr lvl="2" algn="l">
              <a:lnSpc>
                <a:spcPct val="85000"/>
              </a:lnSpc>
              <a:spcBef>
                <a:spcPts val="0"/>
              </a:spcBef>
              <a:spcAft>
                <a:spcPts val="0"/>
              </a:spcAft>
              <a:buSzPts val="1400"/>
              <a:buNone/>
              <a:defRPr/>
            </a:lvl3pPr>
            <a:lvl4pPr lvl="3" algn="l">
              <a:lnSpc>
                <a:spcPct val="85000"/>
              </a:lnSpc>
              <a:spcBef>
                <a:spcPts val="0"/>
              </a:spcBef>
              <a:spcAft>
                <a:spcPts val="0"/>
              </a:spcAft>
              <a:buSzPts val="1400"/>
              <a:buNone/>
              <a:defRPr/>
            </a:lvl4pPr>
            <a:lvl5pPr lvl="4" algn="l">
              <a:lnSpc>
                <a:spcPct val="85000"/>
              </a:lnSpc>
              <a:spcBef>
                <a:spcPts val="0"/>
              </a:spcBef>
              <a:spcAft>
                <a:spcPts val="0"/>
              </a:spcAft>
              <a:buSzPts val="1400"/>
              <a:buNone/>
              <a:defRPr/>
            </a:lvl5pPr>
            <a:lvl6pPr lvl="5" algn="l">
              <a:lnSpc>
                <a:spcPct val="85000"/>
              </a:lnSpc>
              <a:spcBef>
                <a:spcPts val="0"/>
              </a:spcBef>
              <a:spcAft>
                <a:spcPts val="0"/>
              </a:spcAft>
              <a:buSzPts val="1400"/>
              <a:buNone/>
              <a:defRPr/>
            </a:lvl6pPr>
            <a:lvl7pPr lvl="6" algn="l">
              <a:lnSpc>
                <a:spcPct val="85000"/>
              </a:lnSpc>
              <a:spcBef>
                <a:spcPts val="0"/>
              </a:spcBef>
              <a:spcAft>
                <a:spcPts val="0"/>
              </a:spcAft>
              <a:buSzPts val="1400"/>
              <a:buNone/>
              <a:defRPr/>
            </a:lvl7pPr>
            <a:lvl8pPr lvl="7" algn="l">
              <a:lnSpc>
                <a:spcPct val="85000"/>
              </a:lnSpc>
              <a:spcBef>
                <a:spcPts val="0"/>
              </a:spcBef>
              <a:spcAft>
                <a:spcPts val="0"/>
              </a:spcAft>
              <a:buSzPts val="1400"/>
              <a:buNone/>
              <a:defRPr/>
            </a:lvl8pPr>
            <a:lvl9pPr lvl="8" algn="l">
              <a:lnSpc>
                <a:spcPct val="85000"/>
              </a:lnSpc>
              <a:spcBef>
                <a:spcPts val="0"/>
              </a:spcBef>
              <a:spcAft>
                <a:spcPts val="0"/>
              </a:spcAft>
              <a:buSzPts val="1400"/>
              <a:buNone/>
              <a:defRPr/>
            </a:lvl9pPr>
          </a:lstStyle>
          <a:p>
            <a:endParaRPr/>
          </a:p>
        </p:txBody>
      </p:sp>
      <p:sp>
        <p:nvSpPr>
          <p:cNvPr id="95" name="Google Shape;95;p15"/>
          <p:cNvSpPr txBox="1">
            <a:spLocks noGrp="1"/>
          </p:cNvSpPr>
          <p:nvPr>
            <p:ph type="body" idx="1"/>
          </p:nvPr>
        </p:nvSpPr>
        <p:spPr>
          <a:xfrm>
            <a:off x="609918" y="1137920"/>
            <a:ext cx="8238744" cy="4834800"/>
          </a:xfrm>
          <a:prstGeom prst="rect">
            <a:avLst/>
          </a:prstGeom>
          <a:noFill/>
          <a:ln>
            <a:noFill/>
          </a:ln>
        </p:spPr>
        <p:txBody>
          <a:bodyPr spcFirstLastPara="1" wrap="square" lIns="0" tIns="0" rIns="0" bIns="0" anchor="t" anchorCtr="0">
            <a:noAutofit/>
          </a:bodyPr>
          <a:lstStyle>
            <a:lvl1pPr marL="457200" lvl="0" indent="-228600" algn="l">
              <a:lnSpc>
                <a:spcPct val="100000"/>
              </a:lnSpc>
              <a:spcBef>
                <a:spcPts val="400"/>
              </a:spcBef>
              <a:spcAft>
                <a:spcPts val="0"/>
              </a:spcAft>
              <a:buSzPts val="1400"/>
              <a:buNone/>
              <a:defRPr>
                <a:solidFill>
                  <a:schemeClr val="lt1"/>
                </a:solidFill>
              </a:defRPr>
            </a:lvl1pPr>
            <a:lvl2pPr marL="914400" lvl="1" indent="-308610" algn="l">
              <a:lnSpc>
                <a:spcPct val="100000"/>
              </a:lnSpc>
              <a:spcBef>
                <a:spcPts val="360"/>
              </a:spcBef>
              <a:spcAft>
                <a:spcPts val="0"/>
              </a:spcAft>
              <a:buSzPts val="1260"/>
              <a:buChar char="►"/>
              <a:defRPr>
                <a:solidFill>
                  <a:schemeClr val="lt1"/>
                </a:solidFill>
              </a:defRPr>
            </a:lvl2pPr>
            <a:lvl3pPr marL="1371600" lvl="2" indent="-299719" algn="l">
              <a:lnSpc>
                <a:spcPct val="100000"/>
              </a:lnSpc>
              <a:spcBef>
                <a:spcPts val="320"/>
              </a:spcBef>
              <a:spcAft>
                <a:spcPts val="0"/>
              </a:spcAft>
              <a:buSzPts val="1120"/>
              <a:buChar char="►"/>
              <a:defRPr>
                <a:solidFill>
                  <a:schemeClr val="lt1"/>
                </a:solidFill>
              </a:defRPr>
            </a:lvl3pPr>
            <a:lvl4pPr marL="1828800" lvl="3" indent="-290830" algn="l">
              <a:lnSpc>
                <a:spcPct val="100000"/>
              </a:lnSpc>
              <a:spcBef>
                <a:spcPts val="280"/>
              </a:spcBef>
              <a:spcAft>
                <a:spcPts val="0"/>
              </a:spcAft>
              <a:buSzPts val="980"/>
              <a:buChar char="►"/>
              <a:defRPr>
                <a:solidFill>
                  <a:schemeClr val="lt1"/>
                </a:solidFill>
              </a:defRPr>
            </a:lvl4pPr>
            <a:lvl5pPr marL="2286000" lvl="4" indent="-281939" algn="l">
              <a:lnSpc>
                <a:spcPct val="100000"/>
              </a:lnSpc>
              <a:spcBef>
                <a:spcPts val="240"/>
              </a:spcBef>
              <a:spcAft>
                <a:spcPts val="0"/>
              </a:spcAft>
              <a:buSzPts val="840"/>
              <a:buChar char="►"/>
              <a:defRPr sz="1200">
                <a:solidFill>
                  <a:schemeClr val="lt1"/>
                </a:solidFill>
              </a:defRPr>
            </a:lvl5pPr>
            <a:lvl6pPr marL="2743200" lvl="5" indent="-342900" algn="l">
              <a:lnSpc>
                <a:spcPct val="100000"/>
              </a:lnSpc>
              <a:spcBef>
                <a:spcPts val="360"/>
              </a:spcBef>
              <a:spcAft>
                <a:spcPts val="0"/>
              </a:spcAft>
              <a:buClr>
                <a:schemeClr val="dk1"/>
              </a:buClr>
              <a:buSzPts val="1800"/>
              <a:buChar char="•"/>
              <a:defRPr/>
            </a:lvl6pPr>
            <a:lvl7pPr marL="3200400" lvl="6" indent="-342900" algn="l">
              <a:lnSpc>
                <a:spcPct val="100000"/>
              </a:lnSpc>
              <a:spcBef>
                <a:spcPts val="360"/>
              </a:spcBef>
              <a:spcAft>
                <a:spcPts val="0"/>
              </a:spcAft>
              <a:buClr>
                <a:schemeClr val="dk1"/>
              </a:buClr>
              <a:buSzPts val="1800"/>
              <a:buChar char="•"/>
              <a:defRPr/>
            </a:lvl7pPr>
            <a:lvl8pPr marL="3657600" lvl="7" indent="-342900" algn="l">
              <a:lnSpc>
                <a:spcPct val="100000"/>
              </a:lnSpc>
              <a:spcBef>
                <a:spcPts val="360"/>
              </a:spcBef>
              <a:spcAft>
                <a:spcPts val="0"/>
              </a:spcAft>
              <a:buClr>
                <a:schemeClr val="dk1"/>
              </a:buClr>
              <a:buSzPts val="1800"/>
              <a:buChar char="•"/>
              <a:defRPr/>
            </a:lvl8pPr>
            <a:lvl9pPr marL="4114800" lvl="8" indent="-342900" algn="l">
              <a:lnSpc>
                <a:spcPct val="100000"/>
              </a:lnSpc>
              <a:spcBef>
                <a:spcPts val="360"/>
              </a:spcBef>
              <a:spcAft>
                <a:spcPts val="0"/>
              </a:spcAft>
              <a:buClr>
                <a:schemeClr val="dk1"/>
              </a:buClr>
              <a:buSzPts val="1800"/>
              <a:buChar char="•"/>
              <a:defRPr/>
            </a:lvl9pPr>
          </a:lstStyle>
          <a:p>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Title only, no line">
  <p:cSld name="Title only, no line">
    <p:spTree>
      <p:nvGrpSpPr>
        <p:cNvPr id="1" name="Shape 96"/>
        <p:cNvGrpSpPr/>
        <p:nvPr/>
      </p:nvGrpSpPr>
      <p:grpSpPr>
        <a:xfrm>
          <a:off x="0" y="0"/>
          <a:ext cx="0" cy="0"/>
          <a:chOff x="0" y="0"/>
          <a:chExt cx="0" cy="0"/>
        </a:xfrm>
      </p:grpSpPr>
      <p:cxnSp>
        <p:nvCxnSpPr>
          <p:cNvPr id="97" name="Google Shape;97;p16"/>
          <p:cNvCxnSpPr/>
          <p:nvPr/>
        </p:nvCxnSpPr>
        <p:spPr>
          <a:xfrm>
            <a:off x="609600" y="908050"/>
            <a:ext cx="10980738" cy="0"/>
          </a:xfrm>
          <a:prstGeom prst="straightConnector1">
            <a:avLst/>
          </a:prstGeom>
          <a:noFill/>
          <a:ln w="19050" cap="flat" cmpd="sng">
            <a:solidFill>
              <a:schemeClr val="lt2"/>
            </a:solidFill>
            <a:prstDash val="solid"/>
            <a:round/>
            <a:headEnd type="none" w="sm" len="sm"/>
            <a:tailEnd type="none" w="sm" len="sm"/>
          </a:ln>
        </p:spPr>
      </p:cxnSp>
      <p:pic>
        <p:nvPicPr>
          <p:cNvPr id="98" name="Google Shape;98;p16"/>
          <p:cNvPicPr preferRelativeResize="0"/>
          <p:nvPr/>
        </p:nvPicPr>
        <p:blipFill rotWithShape="1">
          <a:blip r:embed="rId2">
            <a:alphaModFix/>
          </a:blip>
          <a:srcRect/>
          <a:stretch/>
        </p:blipFill>
        <p:spPr>
          <a:xfrm>
            <a:off x="11290300" y="0"/>
            <a:ext cx="908050" cy="908050"/>
          </a:xfrm>
          <a:prstGeom prst="rect">
            <a:avLst/>
          </a:prstGeom>
          <a:noFill/>
          <a:ln>
            <a:noFill/>
          </a:ln>
        </p:spPr>
      </p:pic>
      <p:sp>
        <p:nvSpPr>
          <p:cNvPr id="99" name="Google Shape;99;p16"/>
          <p:cNvSpPr txBox="1">
            <a:spLocks noGrp="1"/>
          </p:cNvSpPr>
          <p:nvPr>
            <p:ph type="title"/>
          </p:nvPr>
        </p:nvSpPr>
        <p:spPr>
          <a:xfrm>
            <a:off x="609918" y="294200"/>
            <a:ext cx="10978515" cy="590880"/>
          </a:xfrm>
          <a:prstGeom prst="rect">
            <a:avLst/>
          </a:prstGeom>
          <a:noFill/>
          <a:ln>
            <a:noFill/>
          </a:ln>
        </p:spPr>
        <p:txBody>
          <a:bodyPr spcFirstLastPara="1" wrap="square" lIns="0" tIns="0" rIns="0" bIns="0" anchor="t" anchorCtr="0">
            <a:noAutofit/>
          </a:bodyPr>
          <a:lstStyle>
            <a:lvl1pPr lvl="0" algn="l">
              <a:lnSpc>
                <a:spcPct val="85000"/>
              </a:lnSpc>
              <a:spcBef>
                <a:spcPts val="0"/>
              </a:spcBef>
              <a:spcAft>
                <a:spcPts val="0"/>
              </a:spcAft>
              <a:buSzPts val="1400"/>
              <a:buNone/>
              <a:defRPr>
                <a:solidFill>
                  <a:schemeClr val="lt1"/>
                </a:solidFill>
              </a:defRPr>
            </a:lvl1pPr>
            <a:lvl2pPr lvl="1" algn="l">
              <a:lnSpc>
                <a:spcPct val="85000"/>
              </a:lnSpc>
              <a:spcBef>
                <a:spcPts val="0"/>
              </a:spcBef>
              <a:spcAft>
                <a:spcPts val="0"/>
              </a:spcAft>
              <a:buSzPts val="1400"/>
              <a:buNone/>
              <a:defRPr/>
            </a:lvl2pPr>
            <a:lvl3pPr lvl="2" algn="l">
              <a:lnSpc>
                <a:spcPct val="85000"/>
              </a:lnSpc>
              <a:spcBef>
                <a:spcPts val="0"/>
              </a:spcBef>
              <a:spcAft>
                <a:spcPts val="0"/>
              </a:spcAft>
              <a:buSzPts val="1400"/>
              <a:buNone/>
              <a:defRPr/>
            </a:lvl3pPr>
            <a:lvl4pPr lvl="3" algn="l">
              <a:lnSpc>
                <a:spcPct val="85000"/>
              </a:lnSpc>
              <a:spcBef>
                <a:spcPts val="0"/>
              </a:spcBef>
              <a:spcAft>
                <a:spcPts val="0"/>
              </a:spcAft>
              <a:buSzPts val="1400"/>
              <a:buNone/>
              <a:defRPr/>
            </a:lvl4pPr>
            <a:lvl5pPr lvl="4" algn="l">
              <a:lnSpc>
                <a:spcPct val="85000"/>
              </a:lnSpc>
              <a:spcBef>
                <a:spcPts val="0"/>
              </a:spcBef>
              <a:spcAft>
                <a:spcPts val="0"/>
              </a:spcAft>
              <a:buSzPts val="1400"/>
              <a:buNone/>
              <a:defRPr/>
            </a:lvl5pPr>
            <a:lvl6pPr lvl="5" algn="l">
              <a:lnSpc>
                <a:spcPct val="85000"/>
              </a:lnSpc>
              <a:spcBef>
                <a:spcPts val="0"/>
              </a:spcBef>
              <a:spcAft>
                <a:spcPts val="0"/>
              </a:spcAft>
              <a:buSzPts val="1400"/>
              <a:buNone/>
              <a:defRPr/>
            </a:lvl6pPr>
            <a:lvl7pPr lvl="6" algn="l">
              <a:lnSpc>
                <a:spcPct val="85000"/>
              </a:lnSpc>
              <a:spcBef>
                <a:spcPts val="0"/>
              </a:spcBef>
              <a:spcAft>
                <a:spcPts val="0"/>
              </a:spcAft>
              <a:buSzPts val="1400"/>
              <a:buNone/>
              <a:defRPr/>
            </a:lvl7pPr>
            <a:lvl8pPr lvl="7" algn="l">
              <a:lnSpc>
                <a:spcPct val="85000"/>
              </a:lnSpc>
              <a:spcBef>
                <a:spcPts val="0"/>
              </a:spcBef>
              <a:spcAft>
                <a:spcPts val="0"/>
              </a:spcAft>
              <a:buSzPts val="1400"/>
              <a:buNone/>
              <a:defRPr/>
            </a:lvl8pPr>
            <a:lvl9pPr lvl="8" algn="l">
              <a:lnSpc>
                <a:spcPct val="85000"/>
              </a:lnSpc>
              <a:spcBef>
                <a:spcPts val="0"/>
              </a:spcBef>
              <a:spcAft>
                <a:spcPts val="0"/>
              </a:spcAft>
              <a:buSzPts val="1400"/>
              <a:buNone/>
              <a:defRPr/>
            </a:lvl9pPr>
          </a:lstStyle>
          <a:p>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Two columns with headings">
  <p:cSld name="Two columns with headings">
    <p:spTree>
      <p:nvGrpSpPr>
        <p:cNvPr id="1" name="Shape 100"/>
        <p:cNvGrpSpPr/>
        <p:nvPr/>
      </p:nvGrpSpPr>
      <p:grpSpPr>
        <a:xfrm>
          <a:off x="0" y="0"/>
          <a:ext cx="0" cy="0"/>
          <a:chOff x="0" y="0"/>
          <a:chExt cx="0" cy="0"/>
        </a:xfrm>
      </p:grpSpPr>
      <p:cxnSp>
        <p:nvCxnSpPr>
          <p:cNvPr id="101" name="Google Shape;101;p17"/>
          <p:cNvCxnSpPr/>
          <p:nvPr/>
        </p:nvCxnSpPr>
        <p:spPr>
          <a:xfrm>
            <a:off x="609600" y="908050"/>
            <a:ext cx="10980738" cy="0"/>
          </a:xfrm>
          <a:prstGeom prst="straightConnector1">
            <a:avLst/>
          </a:prstGeom>
          <a:noFill/>
          <a:ln w="19050" cap="flat" cmpd="sng">
            <a:solidFill>
              <a:schemeClr val="lt2"/>
            </a:solidFill>
            <a:prstDash val="solid"/>
            <a:round/>
            <a:headEnd type="none" w="sm" len="sm"/>
            <a:tailEnd type="none" w="sm" len="sm"/>
          </a:ln>
        </p:spPr>
      </p:cxnSp>
      <p:pic>
        <p:nvPicPr>
          <p:cNvPr id="102" name="Google Shape;102;p17"/>
          <p:cNvPicPr preferRelativeResize="0"/>
          <p:nvPr/>
        </p:nvPicPr>
        <p:blipFill rotWithShape="1">
          <a:blip r:embed="rId2">
            <a:alphaModFix/>
          </a:blip>
          <a:srcRect/>
          <a:stretch/>
        </p:blipFill>
        <p:spPr>
          <a:xfrm>
            <a:off x="11290300" y="0"/>
            <a:ext cx="908050" cy="908050"/>
          </a:xfrm>
          <a:prstGeom prst="rect">
            <a:avLst/>
          </a:prstGeom>
          <a:noFill/>
          <a:ln>
            <a:noFill/>
          </a:ln>
        </p:spPr>
      </p:pic>
      <p:sp>
        <p:nvSpPr>
          <p:cNvPr id="103" name="Google Shape;103;p17"/>
          <p:cNvSpPr txBox="1">
            <a:spLocks noGrp="1"/>
          </p:cNvSpPr>
          <p:nvPr>
            <p:ph type="body" idx="1"/>
          </p:nvPr>
        </p:nvSpPr>
        <p:spPr>
          <a:xfrm>
            <a:off x="612648" y="1869440"/>
            <a:ext cx="5393208" cy="4256075"/>
          </a:xfrm>
          <a:prstGeom prst="rect">
            <a:avLst/>
          </a:prstGeom>
          <a:noFill/>
          <a:ln>
            <a:noFill/>
          </a:ln>
        </p:spPr>
        <p:txBody>
          <a:bodyPr spcFirstLastPara="1" wrap="square" lIns="0" tIns="0" rIns="0" bIns="0" anchor="t" anchorCtr="0">
            <a:noAutofit/>
          </a:bodyPr>
          <a:lstStyle>
            <a:lvl1pPr marL="457200" lvl="0" indent="-317500" algn="l">
              <a:lnSpc>
                <a:spcPct val="100000"/>
              </a:lnSpc>
              <a:spcBef>
                <a:spcPts val="400"/>
              </a:spcBef>
              <a:spcAft>
                <a:spcPts val="0"/>
              </a:spcAft>
              <a:buSzPts val="1400"/>
              <a:buChar char="►"/>
              <a:defRPr sz="2000">
                <a:solidFill>
                  <a:schemeClr val="lt1"/>
                </a:solidFill>
              </a:defRPr>
            </a:lvl1pPr>
            <a:lvl2pPr marL="914400" lvl="1" indent="-308610" algn="l">
              <a:lnSpc>
                <a:spcPct val="100000"/>
              </a:lnSpc>
              <a:spcBef>
                <a:spcPts val="360"/>
              </a:spcBef>
              <a:spcAft>
                <a:spcPts val="0"/>
              </a:spcAft>
              <a:buSzPts val="1260"/>
              <a:buChar char="►"/>
              <a:defRPr sz="1800">
                <a:solidFill>
                  <a:schemeClr val="lt1"/>
                </a:solidFill>
              </a:defRPr>
            </a:lvl2pPr>
            <a:lvl3pPr marL="1371600" lvl="2" indent="-299719" algn="l">
              <a:lnSpc>
                <a:spcPct val="100000"/>
              </a:lnSpc>
              <a:spcBef>
                <a:spcPts val="320"/>
              </a:spcBef>
              <a:spcAft>
                <a:spcPts val="0"/>
              </a:spcAft>
              <a:buSzPts val="1120"/>
              <a:buChar char="►"/>
              <a:defRPr sz="1600">
                <a:solidFill>
                  <a:schemeClr val="lt1"/>
                </a:solidFill>
              </a:defRPr>
            </a:lvl3pPr>
            <a:lvl4pPr marL="1828800" lvl="3" indent="-290830" algn="l">
              <a:lnSpc>
                <a:spcPct val="100000"/>
              </a:lnSpc>
              <a:spcBef>
                <a:spcPts val="280"/>
              </a:spcBef>
              <a:spcAft>
                <a:spcPts val="0"/>
              </a:spcAft>
              <a:buSzPts val="980"/>
              <a:buChar char="►"/>
              <a:defRPr sz="1400">
                <a:solidFill>
                  <a:schemeClr val="lt1"/>
                </a:solidFill>
              </a:defRPr>
            </a:lvl4pPr>
            <a:lvl5pPr marL="2286000" lvl="4" indent="-281939" algn="l">
              <a:lnSpc>
                <a:spcPct val="100000"/>
              </a:lnSpc>
              <a:spcBef>
                <a:spcPts val="240"/>
              </a:spcBef>
              <a:spcAft>
                <a:spcPts val="0"/>
              </a:spcAft>
              <a:buSzPts val="840"/>
              <a:buChar char="►"/>
              <a:defRPr sz="1200">
                <a:solidFill>
                  <a:schemeClr val="lt1"/>
                </a:solidFill>
              </a:defRPr>
            </a:lvl5pPr>
            <a:lvl6pPr marL="2743200" lvl="5" indent="-342900" algn="l">
              <a:lnSpc>
                <a:spcPct val="100000"/>
              </a:lnSpc>
              <a:spcBef>
                <a:spcPts val="360"/>
              </a:spcBef>
              <a:spcAft>
                <a:spcPts val="0"/>
              </a:spcAft>
              <a:buClr>
                <a:schemeClr val="dk1"/>
              </a:buClr>
              <a:buSzPts val="1800"/>
              <a:buChar char="•"/>
              <a:defRPr sz="1800"/>
            </a:lvl6pPr>
            <a:lvl7pPr marL="3200400" lvl="6" indent="-342900" algn="l">
              <a:lnSpc>
                <a:spcPct val="100000"/>
              </a:lnSpc>
              <a:spcBef>
                <a:spcPts val="360"/>
              </a:spcBef>
              <a:spcAft>
                <a:spcPts val="0"/>
              </a:spcAft>
              <a:buClr>
                <a:schemeClr val="dk1"/>
              </a:buClr>
              <a:buSzPts val="1800"/>
              <a:buChar char="•"/>
              <a:defRPr sz="1800"/>
            </a:lvl7pPr>
            <a:lvl8pPr marL="3657600" lvl="7" indent="-342900" algn="l">
              <a:lnSpc>
                <a:spcPct val="100000"/>
              </a:lnSpc>
              <a:spcBef>
                <a:spcPts val="360"/>
              </a:spcBef>
              <a:spcAft>
                <a:spcPts val="0"/>
              </a:spcAft>
              <a:buClr>
                <a:schemeClr val="dk1"/>
              </a:buClr>
              <a:buSzPts val="1800"/>
              <a:buChar char="•"/>
              <a:defRPr sz="1800"/>
            </a:lvl8pPr>
            <a:lvl9pPr marL="4114800" lvl="8" indent="-342900" algn="l">
              <a:lnSpc>
                <a:spcPct val="100000"/>
              </a:lnSpc>
              <a:spcBef>
                <a:spcPts val="360"/>
              </a:spcBef>
              <a:spcAft>
                <a:spcPts val="0"/>
              </a:spcAft>
              <a:buClr>
                <a:schemeClr val="dk1"/>
              </a:buClr>
              <a:buSzPts val="1800"/>
              <a:buChar char="•"/>
              <a:defRPr sz="1800"/>
            </a:lvl9pPr>
          </a:lstStyle>
          <a:p>
            <a:endParaRPr/>
          </a:p>
        </p:txBody>
      </p:sp>
      <p:sp>
        <p:nvSpPr>
          <p:cNvPr id="104" name="Google Shape;104;p17"/>
          <p:cNvSpPr txBox="1">
            <a:spLocks noGrp="1"/>
          </p:cNvSpPr>
          <p:nvPr>
            <p:ph type="body" idx="2"/>
          </p:nvPr>
        </p:nvSpPr>
        <p:spPr>
          <a:xfrm>
            <a:off x="6199632" y="1869440"/>
            <a:ext cx="5393208" cy="4256075"/>
          </a:xfrm>
          <a:prstGeom prst="rect">
            <a:avLst/>
          </a:prstGeom>
          <a:noFill/>
          <a:ln>
            <a:noFill/>
          </a:ln>
        </p:spPr>
        <p:txBody>
          <a:bodyPr spcFirstLastPara="1" wrap="square" lIns="0" tIns="0" rIns="0" bIns="0" anchor="t" anchorCtr="0">
            <a:noAutofit/>
          </a:bodyPr>
          <a:lstStyle>
            <a:lvl1pPr marL="457200" lvl="0" indent="-317500" algn="l">
              <a:lnSpc>
                <a:spcPct val="100000"/>
              </a:lnSpc>
              <a:spcBef>
                <a:spcPts val="400"/>
              </a:spcBef>
              <a:spcAft>
                <a:spcPts val="0"/>
              </a:spcAft>
              <a:buSzPts val="1400"/>
              <a:buChar char="►"/>
              <a:defRPr sz="2000">
                <a:solidFill>
                  <a:schemeClr val="lt1"/>
                </a:solidFill>
              </a:defRPr>
            </a:lvl1pPr>
            <a:lvl2pPr marL="914400" lvl="1" indent="-308610" algn="l">
              <a:lnSpc>
                <a:spcPct val="100000"/>
              </a:lnSpc>
              <a:spcBef>
                <a:spcPts val="360"/>
              </a:spcBef>
              <a:spcAft>
                <a:spcPts val="0"/>
              </a:spcAft>
              <a:buSzPts val="1260"/>
              <a:buChar char="►"/>
              <a:defRPr sz="1800">
                <a:solidFill>
                  <a:schemeClr val="lt1"/>
                </a:solidFill>
              </a:defRPr>
            </a:lvl2pPr>
            <a:lvl3pPr marL="1371600" lvl="2" indent="-299719" algn="l">
              <a:lnSpc>
                <a:spcPct val="100000"/>
              </a:lnSpc>
              <a:spcBef>
                <a:spcPts val="320"/>
              </a:spcBef>
              <a:spcAft>
                <a:spcPts val="0"/>
              </a:spcAft>
              <a:buSzPts val="1120"/>
              <a:buChar char="►"/>
              <a:defRPr sz="1600">
                <a:solidFill>
                  <a:schemeClr val="lt1"/>
                </a:solidFill>
              </a:defRPr>
            </a:lvl3pPr>
            <a:lvl4pPr marL="1828800" lvl="3" indent="-290830" algn="l">
              <a:lnSpc>
                <a:spcPct val="100000"/>
              </a:lnSpc>
              <a:spcBef>
                <a:spcPts val="280"/>
              </a:spcBef>
              <a:spcAft>
                <a:spcPts val="0"/>
              </a:spcAft>
              <a:buSzPts val="980"/>
              <a:buChar char="►"/>
              <a:defRPr sz="1400">
                <a:solidFill>
                  <a:schemeClr val="lt1"/>
                </a:solidFill>
              </a:defRPr>
            </a:lvl4pPr>
            <a:lvl5pPr marL="2286000" lvl="4" indent="-281939" algn="l">
              <a:lnSpc>
                <a:spcPct val="100000"/>
              </a:lnSpc>
              <a:spcBef>
                <a:spcPts val="240"/>
              </a:spcBef>
              <a:spcAft>
                <a:spcPts val="0"/>
              </a:spcAft>
              <a:buSzPts val="840"/>
              <a:buChar char="►"/>
              <a:defRPr sz="1200">
                <a:solidFill>
                  <a:schemeClr val="lt1"/>
                </a:solidFill>
              </a:defRPr>
            </a:lvl5pPr>
            <a:lvl6pPr marL="2743200" lvl="5" indent="-342900" algn="l">
              <a:lnSpc>
                <a:spcPct val="100000"/>
              </a:lnSpc>
              <a:spcBef>
                <a:spcPts val="360"/>
              </a:spcBef>
              <a:spcAft>
                <a:spcPts val="0"/>
              </a:spcAft>
              <a:buClr>
                <a:schemeClr val="dk1"/>
              </a:buClr>
              <a:buSzPts val="1800"/>
              <a:buChar char="•"/>
              <a:defRPr sz="1800"/>
            </a:lvl6pPr>
            <a:lvl7pPr marL="3200400" lvl="6" indent="-342900" algn="l">
              <a:lnSpc>
                <a:spcPct val="100000"/>
              </a:lnSpc>
              <a:spcBef>
                <a:spcPts val="360"/>
              </a:spcBef>
              <a:spcAft>
                <a:spcPts val="0"/>
              </a:spcAft>
              <a:buClr>
                <a:schemeClr val="dk1"/>
              </a:buClr>
              <a:buSzPts val="1800"/>
              <a:buChar char="•"/>
              <a:defRPr sz="1800"/>
            </a:lvl7pPr>
            <a:lvl8pPr marL="3657600" lvl="7" indent="-342900" algn="l">
              <a:lnSpc>
                <a:spcPct val="100000"/>
              </a:lnSpc>
              <a:spcBef>
                <a:spcPts val="360"/>
              </a:spcBef>
              <a:spcAft>
                <a:spcPts val="0"/>
              </a:spcAft>
              <a:buClr>
                <a:schemeClr val="dk1"/>
              </a:buClr>
              <a:buSzPts val="1800"/>
              <a:buChar char="•"/>
              <a:defRPr sz="1800"/>
            </a:lvl8pPr>
            <a:lvl9pPr marL="4114800" lvl="8" indent="-342900" algn="l">
              <a:lnSpc>
                <a:spcPct val="100000"/>
              </a:lnSpc>
              <a:spcBef>
                <a:spcPts val="360"/>
              </a:spcBef>
              <a:spcAft>
                <a:spcPts val="0"/>
              </a:spcAft>
              <a:buClr>
                <a:schemeClr val="dk1"/>
              </a:buClr>
              <a:buSzPts val="1800"/>
              <a:buChar char="•"/>
              <a:defRPr sz="1800"/>
            </a:lvl9pPr>
          </a:lstStyle>
          <a:p>
            <a:endParaRPr/>
          </a:p>
        </p:txBody>
      </p:sp>
      <p:sp>
        <p:nvSpPr>
          <p:cNvPr id="105" name="Google Shape;105;p17"/>
          <p:cNvSpPr txBox="1">
            <a:spLocks noGrp="1"/>
          </p:cNvSpPr>
          <p:nvPr>
            <p:ph type="body" idx="3"/>
          </p:nvPr>
        </p:nvSpPr>
        <p:spPr>
          <a:xfrm>
            <a:off x="609918" y="1137920"/>
            <a:ext cx="5393208" cy="640800"/>
          </a:xfrm>
          <a:prstGeom prst="rect">
            <a:avLst/>
          </a:prstGeom>
          <a:noFill/>
          <a:ln>
            <a:noFill/>
          </a:ln>
        </p:spPr>
        <p:txBody>
          <a:bodyPr spcFirstLastPara="1" wrap="square" lIns="0" tIns="0" rIns="0" bIns="0" anchor="t" anchorCtr="0">
            <a:noAutofit/>
          </a:bodyPr>
          <a:lstStyle>
            <a:lvl1pPr marL="457200" lvl="0" indent="-228600" algn="l">
              <a:lnSpc>
                <a:spcPct val="100000"/>
              </a:lnSpc>
              <a:spcBef>
                <a:spcPts val="400"/>
              </a:spcBef>
              <a:spcAft>
                <a:spcPts val="0"/>
              </a:spcAft>
              <a:buSzPts val="1400"/>
              <a:buNone/>
              <a:defRPr b="1">
                <a:solidFill>
                  <a:schemeClr val="lt1"/>
                </a:solidFill>
              </a:defRPr>
            </a:lvl1pPr>
            <a:lvl2pPr marL="914400" lvl="1" indent="-308610" algn="l">
              <a:lnSpc>
                <a:spcPct val="100000"/>
              </a:lnSpc>
              <a:spcBef>
                <a:spcPts val="360"/>
              </a:spcBef>
              <a:spcAft>
                <a:spcPts val="0"/>
              </a:spcAft>
              <a:buSzPts val="1260"/>
              <a:buChar char="►"/>
              <a:defRPr/>
            </a:lvl2pPr>
            <a:lvl3pPr marL="1371600" lvl="2" indent="-308610" algn="l">
              <a:lnSpc>
                <a:spcPct val="100000"/>
              </a:lnSpc>
              <a:spcBef>
                <a:spcPts val="360"/>
              </a:spcBef>
              <a:spcAft>
                <a:spcPts val="0"/>
              </a:spcAft>
              <a:buSzPts val="1260"/>
              <a:buChar char="►"/>
              <a:defRPr/>
            </a:lvl3pPr>
            <a:lvl4pPr marL="1828800" lvl="3" indent="-308610" algn="l">
              <a:lnSpc>
                <a:spcPct val="100000"/>
              </a:lnSpc>
              <a:spcBef>
                <a:spcPts val="360"/>
              </a:spcBef>
              <a:spcAft>
                <a:spcPts val="0"/>
              </a:spcAft>
              <a:buSzPts val="1260"/>
              <a:buChar char="►"/>
              <a:defRPr/>
            </a:lvl4pPr>
            <a:lvl5pPr marL="2286000" lvl="4" indent="-308610" algn="l">
              <a:lnSpc>
                <a:spcPct val="100000"/>
              </a:lnSpc>
              <a:spcBef>
                <a:spcPts val="360"/>
              </a:spcBef>
              <a:spcAft>
                <a:spcPts val="0"/>
              </a:spcAft>
              <a:buSzPts val="1260"/>
              <a:buChar char="►"/>
              <a:defRPr/>
            </a:lvl5pPr>
            <a:lvl6pPr marL="2743200" lvl="5" indent="-342900" algn="l">
              <a:lnSpc>
                <a:spcPct val="100000"/>
              </a:lnSpc>
              <a:spcBef>
                <a:spcPts val="360"/>
              </a:spcBef>
              <a:spcAft>
                <a:spcPts val="0"/>
              </a:spcAft>
              <a:buClr>
                <a:schemeClr val="dk1"/>
              </a:buClr>
              <a:buSzPts val="1800"/>
              <a:buChar char="•"/>
              <a:defRPr/>
            </a:lvl6pPr>
            <a:lvl7pPr marL="3200400" lvl="6" indent="-342900" algn="l">
              <a:lnSpc>
                <a:spcPct val="100000"/>
              </a:lnSpc>
              <a:spcBef>
                <a:spcPts val="360"/>
              </a:spcBef>
              <a:spcAft>
                <a:spcPts val="0"/>
              </a:spcAft>
              <a:buClr>
                <a:schemeClr val="dk1"/>
              </a:buClr>
              <a:buSzPts val="1800"/>
              <a:buChar char="•"/>
              <a:defRPr/>
            </a:lvl7pPr>
            <a:lvl8pPr marL="3657600" lvl="7" indent="-342900" algn="l">
              <a:lnSpc>
                <a:spcPct val="100000"/>
              </a:lnSpc>
              <a:spcBef>
                <a:spcPts val="360"/>
              </a:spcBef>
              <a:spcAft>
                <a:spcPts val="0"/>
              </a:spcAft>
              <a:buClr>
                <a:schemeClr val="dk1"/>
              </a:buClr>
              <a:buSzPts val="1800"/>
              <a:buChar char="•"/>
              <a:defRPr/>
            </a:lvl8pPr>
            <a:lvl9pPr marL="4114800" lvl="8" indent="-342900" algn="l">
              <a:lnSpc>
                <a:spcPct val="100000"/>
              </a:lnSpc>
              <a:spcBef>
                <a:spcPts val="360"/>
              </a:spcBef>
              <a:spcAft>
                <a:spcPts val="0"/>
              </a:spcAft>
              <a:buClr>
                <a:schemeClr val="dk1"/>
              </a:buClr>
              <a:buSzPts val="1800"/>
              <a:buChar char="•"/>
              <a:defRPr/>
            </a:lvl9pPr>
          </a:lstStyle>
          <a:p>
            <a:endParaRPr/>
          </a:p>
        </p:txBody>
      </p:sp>
      <p:sp>
        <p:nvSpPr>
          <p:cNvPr id="106" name="Google Shape;106;p17"/>
          <p:cNvSpPr txBox="1">
            <a:spLocks noGrp="1"/>
          </p:cNvSpPr>
          <p:nvPr>
            <p:ph type="body" idx="4"/>
          </p:nvPr>
        </p:nvSpPr>
        <p:spPr>
          <a:xfrm>
            <a:off x="6199632" y="1137920"/>
            <a:ext cx="5393208" cy="640800"/>
          </a:xfrm>
          <a:prstGeom prst="rect">
            <a:avLst/>
          </a:prstGeom>
          <a:noFill/>
          <a:ln>
            <a:noFill/>
          </a:ln>
        </p:spPr>
        <p:txBody>
          <a:bodyPr spcFirstLastPara="1" wrap="square" lIns="0" tIns="0" rIns="0" bIns="0" anchor="t" anchorCtr="0">
            <a:noAutofit/>
          </a:bodyPr>
          <a:lstStyle>
            <a:lvl1pPr marL="457200" lvl="0" indent="-228600" algn="l">
              <a:lnSpc>
                <a:spcPct val="100000"/>
              </a:lnSpc>
              <a:spcBef>
                <a:spcPts val="400"/>
              </a:spcBef>
              <a:spcAft>
                <a:spcPts val="0"/>
              </a:spcAft>
              <a:buSzPts val="1400"/>
              <a:buNone/>
              <a:defRPr b="1">
                <a:solidFill>
                  <a:schemeClr val="lt1"/>
                </a:solidFill>
              </a:defRPr>
            </a:lvl1pPr>
            <a:lvl2pPr marL="914400" lvl="1" indent="-308610" algn="l">
              <a:lnSpc>
                <a:spcPct val="100000"/>
              </a:lnSpc>
              <a:spcBef>
                <a:spcPts val="360"/>
              </a:spcBef>
              <a:spcAft>
                <a:spcPts val="0"/>
              </a:spcAft>
              <a:buSzPts val="1260"/>
              <a:buChar char="►"/>
              <a:defRPr/>
            </a:lvl2pPr>
            <a:lvl3pPr marL="1371600" lvl="2" indent="-308610" algn="l">
              <a:lnSpc>
                <a:spcPct val="100000"/>
              </a:lnSpc>
              <a:spcBef>
                <a:spcPts val="360"/>
              </a:spcBef>
              <a:spcAft>
                <a:spcPts val="0"/>
              </a:spcAft>
              <a:buSzPts val="1260"/>
              <a:buChar char="►"/>
              <a:defRPr/>
            </a:lvl3pPr>
            <a:lvl4pPr marL="1828800" lvl="3" indent="-308610" algn="l">
              <a:lnSpc>
                <a:spcPct val="100000"/>
              </a:lnSpc>
              <a:spcBef>
                <a:spcPts val="360"/>
              </a:spcBef>
              <a:spcAft>
                <a:spcPts val="0"/>
              </a:spcAft>
              <a:buSzPts val="1260"/>
              <a:buChar char="►"/>
              <a:defRPr/>
            </a:lvl4pPr>
            <a:lvl5pPr marL="2286000" lvl="4" indent="-308610" algn="l">
              <a:lnSpc>
                <a:spcPct val="100000"/>
              </a:lnSpc>
              <a:spcBef>
                <a:spcPts val="360"/>
              </a:spcBef>
              <a:spcAft>
                <a:spcPts val="0"/>
              </a:spcAft>
              <a:buSzPts val="1260"/>
              <a:buChar char="►"/>
              <a:defRPr/>
            </a:lvl5pPr>
            <a:lvl6pPr marL="2743200" lvl="5" indent="-342900" algn="l">
              <a:lnSpc>
                <a:spcPct val="100000"/>
              </a:lnSpc>
              <a:spcBef>
                <a:spcPts val="360"/>
              </a:spcBef>
              <a:spcAft>
                <a:spcPts val="0"/>
              </a:spcAft>
              <a:buClr>
                <a:schemeClr val="dk1"/>
              </a:buClr>
              <a:buSzPts val="1800"/>
              <a:buChar char="•"/>
              <a:defRPr/>
            </a:lvl6pPr>
            <a:lvl7pPr marL="3200400" lvl="6" indent="-342900" algn="l">
              <a:lnSpc>
                <a:spcPct val="100000"/>
              </a:lnSpc>
              <a:spcBef>
                <a:spcPts val="360"/>
              </a:spcBef>
              <a:spcAft>
                <a:spcPts val="0"/>
              </a:spcAft>
              <a:buClr>
                <a:schemeClr val="dk1"/>
              </a:buClr>
              <a:buSzPts val="1800"/>
              <a:buChar char="•"/>
              <a:defRPr/>
            </a:lvl7pPr>
            <a:lvl8pPr marL="3657600" lvl="7" indent="-342900" algn="l">
              <a:lnSpc>
                <a:spcPct val="100000"/>
              </a:lnSpc>
              <a:spcBef>
                <a:spcPts val="360"/>
              </a:spcBef>
              <a:spcAft>
                <a:spcPts val="0"/>
              </a:spcAft>
              <a:buClr>
                <a:schemeClr val="dk1"/>
              </a:buClr>
              <a:buSzPts val="1800"/>
              <a:buChar char="•"/>
              <a:defRPr/>
            </a:lvl8pPr>
            <a:lvl9pPr marL="4114800" lvl="8" indent="-342900" algn="l">
              <a:lnSpc>
                <a:spcPct val="100000"/>
              </a:lnSpc>
              <a:spcBef>
                <a:spcPts val="360"/>
              </a:spcBef>
              <a:spcAft>
                <a:spcPts val="0"/>
              </a:spcAft>
              <a:buClr>
                <a:schemeClr val="dk1"/>
              </a:buClr>
              <a:buSzPts val="1800"/>
              <a:buChar char="•"/>
              <a:defRPr/>
            </a:lvl9pPr>
          </a:lstStyle>
          <a:p>
            <a:endParaRPr/>
          </a:p>
        </p:txBody>
      </p:sp>
      <p:sp>
        <p:nvSpPr>
          <p:cNvPr id="107" name="Google Shape;107;p17"/>
          <p:cNvSpPr txBox="1">
            <a:spLocks noGrp="1"/>
          </p:cNvSpPr>
          <p:nvPr>
            <p:ph type="title"/>
          </p:nvPr>
        </p:nvSpPr>
        <p:spPr>
          <a:xfrm>
            <a:off x="609918" y="294200"/>
            <a:ext cx="10978515" cy="590880"/>
          </a:xfrm>
          <a:prstGeom prst="rect">
            <a:avLst/>
          </a:prstGeom>
          <a:noFill/>
          <a:ln>
            <a:noFill/>
          </a:ln>
        </p:spPr>
        <p:txBody>
          <a:bodyPr spcFirstLastPara="1" wrap="square" lIns="0" tIns="0" rIns="0" bIns="0" anchor="t" anchorCtr="0">
            <a:noAutofit/>
          </a:bodyPr>
          <a:lstStyle>
            <a:lvl1pPr lvl="0" algn="l">
              <a:lnSpc>
                <a:spcPct val="85000"/>
              </a:lnSpc>
              <a:spcBef>
                <a:spcPts val="0"/>
              </a:spcBef>
              <a:spcAft>
                <a:spcPts val="0"/>
              </a:spcAft>
              <a:buSzPts val="1400"/>
              <a:buNone/>
              <a:defRPr>
                <a:solidFill>
                  <a:schemeClr val="lt1"/>
                </a:solidFill>
              </a:defRPr>
            </a:lvl1pPr>
            <a:lvl2pPr lvl="1" algn="l">
              <a:lnSpc>
                <a:spcPct val="85000"/>
              </a:lnSpc>
              <a:spcBef>
                <a:spcPts val="0"/>
              </a:spcBef>
              <a:spcAft>
                <a:spcPts val="0"/>
              </a:spcAft>
              <a:buSzPts val="1400"/>
              <a:buNone/>
              <a:defRPr/>
            </a:lvl2pPr>
            <a:lvl3pPr lvl="2" algn="l">
              <a:lnSpc>
                <a:spcPct val="85000"/>
              </a:lnSpc>
              <a:spcBef>
                <a:spcPts val="0"/>
              </a:spcBef>
              <a:spcAft>
                <a:spcPts val="0"/>
              </a:spcAft>
              <a:buSzPts val="1400"/>
              <a:buNone/>
              <a:defRPr/>
            </a:lvl3pPr>
            <a:lvl4pPr lvl="3" algn="l">
              <a:lnSpc>
                <a:spcPct val="85000"/>
              </a:lnSpc>
              <a:spcBef>
                <a:spcPts val="0"/>
              </a:spcBef>
              <a:spcAft>
                <a:spcPts val="0"/>
              </a:spcAft>
              <a:buSzPts val="1400"/>
              <a:buNone/>
              <a:defRPr/>
            </a:lvl4pPr>
            <a:lvl5pPr lvl="4" algn="l">
              <a:lnSpc>
                <a:spcPct val="85000"/>
              </a:lnSpc>
              <a:spcBef>
                <a:spcPts val="0"/>
              </a:spcBef>
              <a:spcAft>
                <a:spcPts val="0"/>
              </a:spcAft>
              <a:buSzPts val="1400"/>
              <a:buNone/>
              <a:defRPr/>
            </a:lvl5pPr>
            <a:lvl6pPr lvl="5" algn="l">
              <a:lnSpc>
                <a:spcPct val="85000"/>
              </a:lnSpc>
              <a:spcBef>
                <a:spcPts val="0"/>
              </a:spcBef>
              <a:spcAft>
                <a:spcPts val="0"/>
              </a:spcAft>
              <a:buSzPts val="1400"/>
              <a:buNone/>
              <a:defRPr/>
            </a:lvl6pPr>
            <a:lvl7pPr lvl="6" algn="l">
              <a:lnSpc>
                <a:spcPct val="85000"/>
              </a:lnSpc>
              <a:spcBef>
                <a:spcPts val="0"/>
              </a:spcBef>
              <a:spcAft>
                <a:spcPts val="0"/>
              </a:spcAft>
              <a:buSzPts val="1400"/>
              <a:buNone/>
              <a:defRPr/>
            </a:lvl7pPr>
            <a:lvl8pPr lvl="7" algn="l">
              <a:lnSpc>
                <a:spcPct val="85000"/>
              </a:lnSpc>
              <a:spcBef>
                <a:spcPts val="0"/>
              </a:spcBef>
              <a:spcAft>
                <a:spcPts val="0"/>
              </a:spcAft>
              <a:buSzPts val="1400"/>
              <a:buNone/>
              <a:defRPr/>
            </a:lvl8pPr>
            <a:lvl9pPr lvl="8" algn="l">
              <a:lnSpc>
                <a:spcPct val="85000"/>
              </a:lnSpc>
              <a:spcBef>
                <a:spcPts val="0"/>
              </a:spcBef>
              <a:spcAft>
                <a:spcPts val="0"/>
              </a:spcAft>
              <a:buSzPts val="1400"/>
              <a:buNone/>
              <a:defRPr/>
            </a:lvl9pPr>
          </a:lstStyle>
          <a:p>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Key statement">
  <p:cSld name="Key statement">
    <p:spTree>
      <p:nvGrpSpPr>
        <p:cNvPr id="1" name="Shape 108"/>
        <p:cNvGrpSpPr/>
        <p:nvPr/>
      </p:nvGrpSpPr>
      <p:grpSpPr>
        <a:xfrm>
          <a:off x="0" y="0"/>
          <a:ext cx="0" cy="0"/>
          <a:chOff x="0" y="0"/>
          <a:chExt cx="0" cy="0"/>
        </a:xfrm>
      </p:grpSpPr>
      <p:pic>
        <p:nvPicPr>
          <p:cNvPr id="109" name="Google Shape;109;p18"/>
          <p:cNvPicPr preferRelativeResize="0"/>
          <p:nvPr/>
        </p:nvPicPr>
        <p:blipFill rotWithShape="1">
          <a:blip r:embed="rId2">
            <a:alphaModFix/>
          </a:blip>
          <a:srcRect/>
          <a:stretch/>
        </p:blipFill>
        <p:spPr>
          <a:xfrm>
            <a:off x="11290300" y="0"/>
            <a:ext cx="908050" cy="908050"/>
          </a:xfrm>
          <a:prstGeom prst="rect">
            <a:avLst/>
          </a:prstGeom>
          <a:noFill/>
          <a:ln>
            <a:noFill/>
          </a:ln>
        </p:spPr>
      </p:pic>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Focused data">
  <p:cSld name="Focused data">
    <p:spTree>
      <p:nvGrpSpPr>
        <p:cNvPr id="1" name="Shape 110"/>
        <p:cNvGrpSpPr/>
        <p:nvPr/>
      </p:nvGrpSpPr>
      <p:grpSpPr>
        <a:xfrm>
          <a:off x="0" y="0"/>
          <a:ext cx="0" cy="0"/>
          <a:chOff x="0" y="0"/>
          <a:chExt cx="0" cy="0"/>
        </a:xfrm>
      </p:grpSpPr>
      <p:pic>
        <p:nvPicPr>
          <p:cNvPr id="111" name="Google Shape;111;p19"/>
          <p:cNvPicPr preferRelativeResize="0"/>
          <p:nvPr/>
        </p:nvPicPr>
        <p:blipFill rotWithShape="1">
          <a:blip r:embed="rId2">
            <a:alphaModFix/>
          </a:blip>
          <a:srcRect/>
          <a:stretch/>
        </p:blipFill>
        <p:spPr>
          <a:xfrm>
            <a:off x="11290300" y="0"/>
            <a:ext cx="908050" cy="908050"/>
          </a:xfrm>
          <a:prstGeom prst="rect">
            <a:avLst/>
          </a:prstGeom>
          <a:noFill/>
          <a:ln>
            <a:noFill/>
          </a:ln>
        </p:spPr>
      </p:pic>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Divider 1">
  <p:cSld name="Divider 1">
    <p:spTree>
      <p:nvGrpSpPr>
        <p:cNvPr id="1" name="Shape 112"/>
        <p:cNvGrpSpPr/>
        <p:nvPr/>
      </p:nvGrpSpPr>
      <p:grpSpPr>
        <a:xfrm>
          <a:off x="0" y="0"/>
          <a:ext cx="0" cy="0"/>
          <a:chOff x="0" y="0"/>
          <a:chExt cx="0" cy="0"/>
        </a:xfrm>
      </p:grpSpPr>
      <p:pic>
        <p:nvPicPr>
          <p:cNvPr id="113" name="Google Shape;113;p20"/>
          <p:cNvPicPr preferRelativeResize="0"/>
          <p:nvPr/>
        </p:nvPicPr>
        <p:blipFill rotWithShape="1">
          <a:blip r:embed="rId2">
            <a:alphaModFix/>
          </a:blip>
          <a:srcRect/>
          <a:stretch/>
        </p:blipFill>
        <p:spPr>
          <a:xfrm>
            <a:off x="11290300" y="0"/>
            <a:ext cx="908050" cy="908050"/>
          </a:xfrm>
          <a:prstGeom prst="rect">
            <a:avLst/>
          </a:prstGeom>
          <a:noFill/>
          <a:ln>
            <a:noFill/>
          </a:ln>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matchingName="1_Cover">
  <p:cSld name="1_Cover">
    <p:spTree>
      <p:nvGrpSpPr>
        <p:cNvPr id="1" name="Shape 21"/>
        <p:cNvGrpSpPr/>
        <p:nvPr/>
      </p:nvGrpSpPr>
      <p:grpSpPr>
        <a:xfrm>
          <a:off x="0" y="0"/>
          <a:ext cx="0" cy="0"/>
          <a:chOff x="0" y="0"/>
          <a:chExt cx="0" cy="0"/>
        </a:xfrm>
      </p:grpSpPr>
      <p:sp>
        <p:nvSpPr>
          <p:cNvPr id="22" name="Google Shape;22;p3"/>
          <p:cNvSpPr/>
          <p:nvPr/>
        </p:nvSpPr>
        <p:spPr>
          <a:xfrm rot="10800000">
            <a:off x="620713" y="825500"/>
            <a:ext cx="6011862" cy="3805238"/>
          </a:xfrm>
          <a:prstGeom prst="rect">
            <a:avLst/>
          </a:prstGeom>
          <a:solidFill>
            <a:srgbClr val="0070C0"/>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cxnSp>
        <p:nvCxnSpPr>
          <p:cNvPr id="23" name="Google Shape;23;p3"/>
          <p:cNvCxnSpPr/>
          <p:nvPr/>
        </p:nvCxnSpPr>
        <p:spPr>
          <a:xfrm>
            <a:off x="1333500" y="5708650"/>
            <a:ext cx="8121650" cy="0"/>
          </a:xfrm>
          <a:prstGeom prst="straightConnector1">
            <a:avLst/>
          </a:prstGeom>
          <a:noFill/>
          <a:ln w="9525" cap="flat" cmpd="sng">
            <a:solidFill>
              <a:srgbClr val="828290"/>
            </a:solidFill>
            <a:prstDash val="solid"/>
            <a:round/>
            <a:headEnd type="none" w="sm" len="sm"/>
            <a:tailEnd type="none" w="sm" len="sm"/>
          </a:ln>
        </p:spPr>
      </p:cxnSp>
      <p:sp>
        <p:nvSpPr>
          <p:cNvPr id="24" name="Google Shape;24;p3"/>
          <p:cNvSpPr txBox="1"/>
          <p:nvPr/>
        </p:nvSpPr>
        <p:spPr>
          <a:xfrm>
            <a:off x="461963" y="5605463"/>
            <a:ext cx="1044575" cy="196850"/>
          </a:xfrm>
          <a:prstGeom prst="rect">
            <a:avLst/>
          </a:prstGeom>
          <a:noFill/>
          <a:ln>
            <a:noFill/>
          </a:ln>
        </p:spPr>
        <p:txBody>
          <a:bodyPr spcFirstLastPara="1" wrap="square" lIns="0" tIns="0" rIns="0" bIns="0" anchor="ctr" anchorCtr="0">
            <a:noAutofit/>
          </a:bodyPr>
          <a:lstStyle/>
          <a:p>
            <a:pPr marL="0" marR="0" lvl="0" indent="0" algn="l" rtl="0">
              <a:lnSpc>
                <a:spcPct val="100000"/>
              </a:lnSpc>
              <a:spcBef>
                <a:spcPts val="0"/>
              </a:spcBef>
              <a:spcAft>
                <a:spcPts val="0"/>
              </a:spcAft>
              <a:buClr>
                <a:srgbClr val="000000"/>
              </a:buClr>
              <a:buSzPts val="1200"/>
              <a:buFont typeface="Arial"/>
              <a:buNone/>
            </a:pPr>
            <a:r>
              <a:rPr lang="en-US" sz="1200" b="0" i="0" u="none" strike="noStrike" cap="none">
                <a:solidFill>
                  <a:srgbClr val="828290"/>
                </a:solidFill>
                <a:latin typeface="Calibri"/>
                <a:ea typeface="Calibri"/>
                <a:cs typeface="Calibri"/>
                <a:sym typeface="Calibri"/>
              </a:rPr>
              <a:t>Written by</a:t>
            </a:r>
            <a:endParaRPr sz="1400" b="0" i="0" u="none" strike="noStrike" cap="none">
              <a:solidFill>
                <a:srgbClr val="000000"/>
              </a:solidFill>
              <a:latin typeface="Arial"/>
              <a:ea typeface="Arial"/>
              <a:cs typeface="Arial"/>
              <a:sym typeface="Arial"/>
            </a:endParaRPr>
          </a:p>
        </p:txBody>
      </p:sp>
      <p:pic>
        <p:nvPicPr>
          <p:cNvPr id="25" name="Google Shape;25;p3"/>
          <p:cNvPicPr preferRelativeResize="0"/>
          <p:nvPr/>
        </p:nvPicPr>
        <p:blipFill rotWithShape="1">
          <a:blip r:embed="rId2">
            <a:alphaModFix/>
          </a:blip>
          <a:srcRect/>
          <a:stretch/>
        </p:blipFill>
        <p:spPr>
          <a:xfrm>
            <a:off x="10758488" y="0"/>
            <a:ext cx="1439862" cy="1439863"/>
          </a:xfrm>
          <a:prstGeom prst="rect">
            <a:avLst/>
          </a:prstGeom>
          <a:noFill/>
          <a:ln>
            <a:noFill/>
          </a:ln>
        </p:spPr>
      </p:pic>
      <p:sp>
        <p:nvSpPr>
          <p:cNvPr id="26" name="Google Shape;26;p3"/>
          <p:cNvSpPr txBox="1">
            <a:spLocks noGrp="1"/>
          </p:cNvSpPr>
          <p:nvPr>
            <p:ph type="ctrTitle"/>
          </p:nvPr>
        </p:nvSpPr>
        <p:spPr>
          <a:xfrm>
            <a:off x="775504" y="1954221"/>
            <a:ext cx="4328932" cy="979702"/>
          </a:xfrm>
          <a:prstGeom prst="rect">
            <a:avLst/>
          </a:prstGeom>
          <a:noFill/>
          <a:ln>
            <a:noFill/>
          </a:ln>
        </p:spPr>
        <p:txBody>
          <a:bodyPr spcFirstLastPara="1" wrap="square" lIns="0" tIns="0" rIns="0" bIns="0" anchor="t" anchorCtr="0">
            <a:noAutofit/>
          </a:bodyPr>
          <a:lstStyle>
            <a:lvl1pPr lvl="0" algn="l">
              <a:lnSpc>
                <a:spcPct val="85000"/>
              </a:lnSpc>
              <a:spcBef>
                <a:spcPts val="0"/>
              </a:spcBef>
              <a:spcAft>
                <a:spcPts val="0"/>
              </a:spcAft>
              <a:buSzPts val="1400"/>
              <a:buNone/>
              <a:defRPr sz="3000" b="0">
                <a:solidFill>
                  <a:schemeClr val="dk1"/>
                </a:solidFill>
                <a:latin typeface="Calibri"/>
                <a:ea typeface="Calibri"/>
                <a:cs typeface="Calibri"/>
                <a:sym typeface="Calibri"/>
              </a:defRPr>
            </a:lvl1pPr>
            <a:lvl2pPr lvl="1" algn="l">
              <a:lnSpc>
                <a:spcPct val="85000"/>
              </a:lnSpc>
              <a:spcBef>
                <a:spcPts val="0"/>
              </a:spcBef>
              <a:spcAft>
                <a:spcPts val="0"/>
              </a:spcAft>
              <a:buSzPts val="1400"/>
              <a:buNone/>
              <a:defRPr/>
            </a:lvl2pPr>
            <a:lvl3pPr lvl="2" algn="l">
              <a:lnSpc>
                <a:spcPct val="85000"/>
              </a:lnSpc>
              <a:spcBef>
                <a:spcPts val="0"/>
              </a:spcBef>
              <a:spcAft>
                <a:spcPts val="0"/>
              </a:spcAft>
              <a:buSzPts val="1400"/>
              <a:buNone/>
              <a:defRPr/>
            </a:lvl3pPr>
            <a:lvl4pPr lvl="3" algn="l">
              <a:lnSpc>
                <a:spcPct val="85000"/>
              </a:lnSpc>
              <a:spcBef>
                <a:spcPts val="0"/>
              </a:spcBef>
              <a:spcAft>
                <a:spcPts val="0"/>
              </a:spcAft>
              <a:buSzPts val="1400"/>
              <a:buNone/>
              <a:defRPr/>
            </a:lvl4pPr>
            <a:lvl5pPr lvl="4" algn="l">
              <a:lnSpc>
                <a:spcPct val="85000"/>
              </a:lnSpc>
              <a:spcBef>
                <a:spcPts val="0"/>
              </a:spcBef>
              <a:spcAft>
                <a:spcPts val="0"/>
              </a:spcAft>
              <a:buSzPts val="1400"/>
              <a:buNone/>
              <a:defRPr/>
            </a:lvl5pPr>
            <a:lvl6pPr lvl="5" algn="l">
              <a:lnSpc>
                <a:spcPct val="85000"/>
              </a:lnSpc>
              <a:spcBef>
                <a:spcPts val="0"/>
              </a:spcBef>
              <a:spcAft>
                <a:spcPts val="0"/>
              </a:spcAft>
              <a:buSzPts val="1400"/>
              <a:buNone/>
              <a:defRPr/>
            </a:lvl6pPr>
            <a:lvl7pPr lvl="6" algn="l">
              <a:lnSpc>
                <a:spcPct val="85000"/>
              </a:lnSpc>
              <a:spcBef>
                <a:spcPts val="0"/>
              </a:spcBef>
              <a:spcAft>
                <a:spcPts val="0"/>
              </a:spcAft>
              <a:buSzPts val="1400"/>
              <a:buNone/>
              <a:defRPr/>
            </a:lvl7pPr>
            <a:lvl8pPr lvl="7" algn="l">
              <a:lnSpc>
                <a:spcPct val="85000"/>
              </a:lnSpc>
              <a:spcBef>
                <a:spcPts val="0"/>
              </a:spcBef>
              <a:spcAft>
                <a:spcPts val="0"/>
              </a:spcAft>
              <a:buSzPts val="1400"/>
              <a:buNone/>
              <a:defRPr/>
            </a:lvl8pPr>
            <a:lvl9pPr lvl="8" algn="l">
              <a:lnSpc>
                <a:spcPct val="85000"/>
              </a:lnSpc>
              <a:spcBef>
                <a:spcPts val="0"/>
              </a:spcBef>
              <a:spcAft>
                <a:spcPts val="0"/>
              </a:spcAft>
              <a:buSzPts val="1400"/>
              <a:buNone/>
              <a:defRPr/>
            </a:lvl9pPr>
          </a:lstStyle>
          <a:p>
            <a:endParaRPr/>
          </a:p>
        </p:txBody>
      </p:sp>
      <p:sp>
        <p:nvSpPr>
          <p:cNvPr id="27" name="Google Shape;27;p3"/>
          <p:cNvSpPr txBox="1">
            <a:spLocks noGrp="1"/>
          </p:cNvSpPr>
          <p:nvPr>
            <p:ph type="subTitle" idx="1"/>
          </p:nvPr>
        </p:nvSpPr>
        <p:spPr>
          <a:xfrm>
            <a:off x="775504" y="3046158"/>
            <a:ext cx="4328932" cy="1046323"/>
          </a:xfrm>
          <a:prstGeom prst="rect">
            <a:avLst/>
          </a:prstGeom>
          <a:noFill/>
          <a:ln>
            <a:noFill/>
          </a:ln>
        </p:spPr>
        <p:txBody>
          <a:bodyPr spcFirstLastPara="1" wrap="square" lIns="0" tIns="0" rIns="0" bIns="0" anchor="t" anchorCtr="0">
            <a:noAutofit/>
          </a:bodyPr>
          <a:lstStyle>
            <a:lvl1pPr lvl="0" algn="l">
              <a:lnSpc>
                <a:spcPct val="100000"/>
              </a:lnSpc>
              <a:spcBef>
                <a:spcPts val="400"/>
              </a:spcBef>
              <a:spcAft>
                <a:spcPts val="0"/>
              </a:spcAft>
              <a:buSzPts val="1400"/>
              <a:buNone/>
              <a:defRPr sz="2000">
                <a:solidFill>
                  <a:schemeClr val="dk1"/>
                </a:solidFill>
                <a:latin typeface="Calibri"/>
                <a:ea typeface="Calibri"/>
                <a:cs typeface="Calibri"/>
                <a:sym typeface="Calibri"/>
              </a:defRPr>
            </a:lvl1pPr>
            <a:lvl2pPr lvl="1" algn="l">
              <a:lnSpc>
                <a:spcPct val="100000"/>
              </a:lnSpc>
              <a:spcBef>
                <a:spcPts val="1200"/>
              </a:spcBef>
              <a:spcAft>
                <a:spcPts val="0"/>
              </a:spcAft>
              <a:buSzPts val="1120"/>
              <a:buNone/>
              <a:defRPr sz="1600" b="1">
                <a:solidFill>
                  <a:srgbClr val="404040"/>
                </a:solidFill>
              </a:defRPr>
            </a:lvl2pPr>
            <a:lvl3pPr lvl="2" algn="ctr">
              <a:lnSpc>
                <a:spcPct val="100000"/>
              </a:lnSpc>
              <a:spcBef>
                <a:spcPts val="320"/>
              </a:spcBef>
              <a:spcAft>
                <a:spcPts val="0"/>
              </a:spcAft>
              <a:buSzPts val="1120"/>
              <a:buNone/>
              <a:defRPr>
                <a:solidFill>
                  <a:schemeClr val="dk1"/>
                </a:solidFill>
              </a:defRPr>
            </a:lvl3pPr>
            <a:lvl4pPr lvl="3" algn="ctr">
              <a:lnSpc>
                <a:spcPct val="100000"/>
              </a:lnSpc>
              <a:spcBef>
                <a:spcPts val="280"/>
              </a:spcBef>
              <a:spcAft>
                <a:spcPts val="0"/>
              </a:spcAft>
              <a:buSzPts val="980"/>
              <a:buNone/>
              <a:defRPr>
                <a:solidFill>
                  <a:schemeClr val="dk1"/>
                </a:solidFill>
              </a:defRPr>
            </a:lvl4pPr>
            <a:lvl5pPr lvl="4" algn="ctr">
              <a:lnSpc>
                <a:spcPct val="100000"/>
              </a:lnSpc>
              <a:spcBef>
                <a:spcPts val="240"/>
              </a:spcBef>
              <a:spcAft>
                <a:spcPts val="0"/>
              </a:spcAft>
              <a:buSzPts val="840"/>
              <a:buNone/>
              <a:defRPr>
                <a:solidFill>
                  <a:schemeClr val="dk1"/>
                </a:solidFill>
              </a:defRPr>
            </a:lvl5pPr>
            <a:lvl6pPr lvl="5" algn="ctr">
              <a:lnSpc>
                <a:spcPct val="100000"/>
              </a:lnSpc>
              <a:spcBef>
                <a:spcPts val="400"/>
              </a:spcBef>
              <a:spcAft>
                <a:spcPts val="0"/>
              </a:spcAft>
              <a:buClr>
                <a:schemeClr val="dk1"/>
              </a:buClr>
              <a:buSzPts val="2000"/>
              <a:buNone/>
              <a:defRPr>
                <a:solidFill>
                  <a:schemeClr val="dk1"/>
                </a:solidFill>
              </a:defRPr>
            </a:lvl6pPr>
            <a:lvl7pPr lvl="6" algn="ctr">
              <a:lnSpc>
                <a:spcPct val="100000"/>
              </a:lnSpc>
              <a:spcBef>
                <a:spcPts val="400"/>
              </a:spcBef>
              <a:spcAft>
                <a:spcPts val="0"/>
              </a:spcAft>
              <a:buClr>
                <a:schemeClr val="dk1"/>
              </a:buClr>
              <a:buSzPts val="2000"/>
              <a:buNone/>
              <a:defRPr>
                <a:solidFill>
                  <a:schemeClr val="dk1"/>
                </a:solidFill>
              </a:defRPr>
            </a:lvl7pPr>
            <a:lvl8pPr lvl="7" algn="ctr">
              <a:lnSpc>
                <a:spcPct val="100000"/>
              </a:lnSpc>
              <a:spcBef>
                <a:spcPts val="400"/>
              </a:spcBef>
              <a:spcAft>
                <a:spcPts val="0"/>
              </a:spcAft>
              <a:buClr>
                <a:schemeClr val="dk1"/>
              </a:buClr>
              <a:buSzPts val="2000"/>
              <a:buNone/>
              <a:defRPr>
                <a:solidFill>
                  <a:schemeClr val="dk1"/>
                </a:solidFill>
              </a:defRPr>
            </a:lvl8pPr>
            <a:lvl9pPr lvl="8" algn="ctr">
              <a:lnSpc>
                <a:spcPct val="100000"/>
              </a:lnSpc>
              <a:spcBef>
                <a:spcPts val="400"/>
              </a:spcBef>
              <a:spcAft>
                <a:spcPts val="0"/>
              </a:spcAft>
              <a:buClr>
                <a:schemeClr val="dk1"/>
              </a:buClr>
              <a:buSzPts val="2000"/>
              <a:buNone/>
              <a:defRPr>
                <a:solidFill>
                  <a:schemeClr val="dk1"/>
                </a:solidFill>
              </a:defRPr>
            </a:lvl9pPr>
          </a:lstStyle>
          <a:p>
            <a:endParaRPr/>
          </a:p>
        </p:txBody>
      </p:sp>
      <p:sp>
        <p:nvSpPr>
          <p:cNvPr id="28" name="Google Shape;28;p3"/>
          <p:cNvSpPr txBox="1">
            <a:spLocks noGrp="1"/>
          </p:cNvSpPr>
          <p:nvPr>
            <p:ph type="body" idx="2"/>
          </p:nvPr>
        </p:nvSpPr>
        <p:spPr>
          <a:xfrm>
            <a:off x="1333184" y="6019189"/>
            <a:ext cx="3089275" cy="180000"/>
          </a:xfrm>
          <a:prstGeom prst="rect">
            <a:avLst/>
          </a:prstGeom>
          <a:noFill/>
          <a:ln>
            <a:noFill/>
          </a:ln>
        </p:spPr>
        <p:txBody>
          <a:bodyPr spcFirstLastPara="1" wrap="square" lIns="0" tIns="0" rIns="0" bIns="0" anchor="t" anchorCtr="0">
            <a:noAutofit/>
          </a:bodyPr>
          <a:lstStyle>
            <a:lvl1pPr marL="457200" lvl="0" indent="-228600" algn="l">
              <a:lnSpc>
                <a:spcPct val="100000"/>
              </a:lnSpc>
              <a:spcBef>
                <a:spcPts val="240"/>
              </a:spcBef>
              <a:spcAft>
                <a:spcPts val="0"/>
              </a:spcAft>
              <a:buSzPts val="840"/>
              <a:buNone/>
              <a:defRPr sz="1200">
                <a:solidFill>
                  <a:schemeClr val="lt1"/>
                </a:solidFill>
                <a:latin typeface="Calibri"/>
                <a:ea typeface="Calibri"/>
                <a:cs typeface="Calibri"/>
                <a:sym typeface="Calibri"/>
              </a:defRPr>
            </a:lvl1pPr>
            <a:lvl2pPr marL="914400" lvl="1" indent="-308610" algn="l">
              <a:lnSpc>
                <a:spcPct val="100000"/>
              </a:lnSpc>
              <a:spcBef>
                <a:spcPts val="360"/>
              </a:spcBef>
              <a:spcAft>
                <a:spcPts val="0"/>
              </a:spcAft>
              <a:buSzPts val="1260"/>
              <a:buChar char="►"/>
              <a:defRPr/>
            </a:lvl2pPr>
            <a:lvl3pPr marL="1371600" lvl="2" indent="-308610" algn="l">
              <a:lnSpc>
                <a:spcPct val="100000"/>
              </a:lnSpc>
              <a:spcBef>
                <a:spcPts val="360"/>
              </a:spcBef>
              <a:spcAft>
                <a:spcPts val="0"/>
              </a:spcAft>
              <a:buSzPts val="1260"/>
              <a:buChar char="►"/>
              <a:defRPr/>
            </a:lvl3pPr>
            <a:lvl4pPr marL="1828800" lvl="3" indent="-308610" algn="l">
              <a:lnSpc>
                <a:spcPct val="100000"/>
              </a:lnSpc>
              <a:spcBef>
                <a:spcPts val="360"/>
              </a:spcBef>
              <a:spcAft>
                <a:spcPts val="0"/>
              </a:spcAft>
              <a:buSzPts val="1260"/>
              <a:buChar char="►"/>
              <a:defRPr/>
            </a:lvl4pPr>
            <a:lvl5pPr marL="2286000" lvl="4" indent="-308610" algn="l">
              <a:lnSpc>
                <a:spcPct val="100000"/>
              </a:lnSpc>
              <a:spcBef>
                <a:spcPts val="360"/>
              </a:spcBef>
              <a:spcAft>
                <a:spcPts val="0"/>
              </a:spcAft>
              <a:buSzPts val="1260"/>
              <a:buChar char="►"/>
              <a:defRPr/>
            </a:lvl5pPr>
            <a:lvl6pPr marL="2743200" lvl="5" indent="-342900" algn="l">
              <a:lnSpc>
                <a:spcPct val="100000"/>
              </a:lnSpc>
              <a:spcBef>
                <a:spcPts val="360"/>
              </a:spcBef>
              <a:spcAft>
                <a:spcPts val="0"/>
              </a:spcAft>
              <a:buClr>
                <a:schemeClr val="dk1"/>
              </a:buClr>
              <a:buSzPts val="1800"/>
              <a:buChar char="•"/>
              <a:defRPr/>
            </a:lvl6pPr>
            <a:lvl7pPr marL="3200400" lvl="6" indent="-342900" algn="l">
              <a:lnSpc>
                <a:spcPct val="100000"/>
              </a:lnSpc>
              <a:spcBef>
                <a:spcPts val="360"/>
              </a:spcBef>
              <a:spcAft>
                <a:spcPts val="0"/>
              </a:spcAft>
              <a:buClr>
                <a:schemeClr val="dk1"/>
              </a:buClr>
              <a:buSzPts val="1800"/>
              <a:buChar char="•"/>
              <a:defRPr/>
            </a:lvl7pPr>
            <a:lvl8pPr marL="3657600" lvl="7" indent="-342900" algn="l">
              <a:lnSpc>
                <a:spcPct val="100000"/>
              </a:lnSpc>
              <a:spcBef>
                <a:spcPts val="360"/>
              </a:spcBef>
              <a:spcAft>
                <a:spcPts val="0"/>
              </a:spcAft>
              <a:buClr>
                <a:schemeClr val="dk1"/>
              </a:buClr>
              <a:buSzPts val="1800"/>
              <a:buChar char="•"/>
              <a:defRPr/>
            </a:lvl8pPr>
            <a:lvl9pPr marL="4114800" lvl="8" indent="-342900" algn="l">
              <a:lnSpc>
                <a:spcPct val="100000"/>
              </a:lnSpc>
              <a:spcBef>
                <a:spcPts val="360"/>
              </a:spcBef>
              <a:spcAft>
                <a:spcPts val="0"/>
              </a:spcAft>
              <a:buClr>
                <a:schemeClr val="dk1"/>
              </a:buClr>
              <a:buSzPts val="1800"/>
              <a:buChar char="•"/>
              <a:defRPr/>
            </a:lvl9pPr>
          </a:lstStyle>
          <a:p>
            <a:endParaRPr/>
          </a:p>
        </p:txBody>
      </p:sp>
      <p:sp>
        <p:nvSpPr>
          <p:cNvPr id="29" name="Google Shape;29;p3"/>
          <p:cNvSpPr txBox="1">
            <a:spLocks noGrp="1"/>
          </p:cNvSpPr>
          <p:nvPr>
            <p:ph type="body" idx="3"/>
          </p:nvPr>
        </p:nvSpPr>
        <p:spPr>
          <a:xfrm>
            <a:off x="1333184" y="6216807"/>
            <a:ext cx="3089275" cy="180000"/>
          </a:xfrm>
          <a:prstGeom prst="rect">
            <a:avLst/>
          </a:prstGeom>
          <a:noFill/>
          <a:ln>
            <a:noFill/>
          </a:ln>
        </p:spPr>
        <p:txBody>
          <a:bodyPr spcFirstLastPara="1" wrap="square" lIns="0" tIns="0" rIns="0" bIns="0" anchor="t" anchorCtr="0">
            <a:noAutofit/>
          </a:bodyPr>
          <a:lstStyle>
            <a:lvl1pPr marL="457200" lvl="0" indent="-228600" algn="l">
              <a:lnSpc>
                <a:spcPct val="100000"/>
              </a:lnSpc>
              <a:spcBef>
                <a:spcPts val="240"/>
              </a:spcBef>
              <a:spcAft>
                <a:spcPts val="0"/>
              </a:spcAft>
              <a:buSzPts val="840"/>
              <a:buNone/>
              <a:defRPr sz="1200">
                <a:solidFill>
                  <a:schemeClr val="lt1"/>
                </a:solidFill>
                <a:latin typeface="Calibri"/>
                <a:ea typeface="Calibri"/>
                <a:cs typeface="Calibri"/>
                <a:sym typeface="Calibri"/>
              </a:defRPr>
            </a:lvl1pPr>
            <a:lvl2pPr marL="914400" lvl="1" indent="-308610" algn="l">
              <a:lnSpc>
                <a:spcPct val="100000"/>
              </a:lnSpc>
              <a:spcBef>
                <a:spcPts val="360"/>
              </a:spcBef>
              <a:spcAft>
                <a:spcPts val="0"/>
              </a:spcAft>
              <a:buSzPts val="1260"/>
              <a:buChar char="►"/>
              <a:defRPr/>
            </a:lvl2pPr>
            <a:lvl3pPr marL="1371600" lvl="2" indent="-308610" algn="l">
              <a:lnSpc>
                <a:spcPct val="100000"/>
              </a:lnSpc>
              <a:spcBef>
                <a:spcPts val="360"/>
              </a:spcBef>
              <a:spcAft>
                <a:spcPts val="0"/>
              </a:spcAft>
              <a:buSzPts val="1260"/>
              <a:buChar char="►"/>
              <a:defRPr/>
            </a:lvl3pPr>
            <a:lvl4pPr marL="1828800" lvl="3" indent="-308610" algn="l">
              <a:lnSpc>
                <a:spcPct val="100000"/>
              </a:lnSpc>
              <a:spcBef>
                <a:spcPts val="360"/>
              </a:spcBef>
              <a:spcAft>
                <a:spcPts val="0"/>
              </a:spcAft>
              <a:buSzPts val="1260"/>
              <a:buChar char="►"/>
              <a:defRPr/>
            </a:lvl4pPr>
            <a:lvl5pPr marL="2286000" lvl="4" indent="-308610" algn="l">
              <a:lnSpc>
                <a:spcPct val="100000"/>
              </a:lnSpc>
              <a:spcBef>
                <a:spcPts val="360"/>
              </a:spcBef>
              <a:spcAft>
                <a:spcPts val="0"/>
              </a:spcAft>
              <a:buSzPts val="1260"/>
              <a:buChar char="►"/>
              <a:defRPr/>
            </a:lvl5pPr>
            <a:lvl6pPr marL="2743200" lvl="5" indent="-342900" algn="l">
              <a:lnSpc>
                <a:spcPct val="100000"/>
              </a:lnSpc>
              <a:spcBef>
                <a:spcPts val="360"/>
              </a:spcBef>
              <a:spcAft>
                <a:spcPts val="0"/>
              </a:spcAft>
              <a:buClr>
                <a:schemeClr val="dk1"/>
              </a:buClr>
              <a:buSzPts val="1800"/>
              <a:buChar char="•"/>
              <a:defRPr/>
            </a:lvl6pPr>
            <a:lvl7pPr marL="3200400" lvl="6" indent="-342900" algn="l">
              <a:lnSpc>
                <a:spcPct val="100000"/>
              </a:lnSpc>
              <a:spcBef>
                <a:spcPts val="360"/>
              </a:spcBef>
              <a:spcAft>
                <a:spcPts val="0"/>
              </a:spcAft>
              <a:buClr>
                <a:schemeClr val="dk1"/>
              </a:buClr>
              <a:buSzPts val="1800"/>
              <a:buChar char="•"/>
              <a:defRPr/>
            </a:lvl7pPr>
            <a:lvl8pPr marL="3657600" lvl="7" indent="-342900" algn="l">
              <a:lnSpc>
                <a:spcPct val="100000"/>
              </a:lnSpc>
              <a:spcBef>
                <a:spcPts val="360"/>
              </a:spcBef>
              <a:spcAft>
                <a:spcPts val="0"/>
              </a:spcAft>
              <a:buClr>
                <a:schemeClr val="dk1"/>
              </a:buClr>
              <a:buSzPts val="1800"/>
              <a:buChar char="•"/>
              <a:defRPr/>
            </a:lvl8pPr>
            <a:lvl9pPr marL="4114800" lvl="8" indent="-342900" algn="l">
              <a:lnSpc>
                <a:spcPct val="100000"/>
              </a:lnSpc>
              <a:spcBef>
                <a:spcPts val="360"/>
              </a:spcBef>
              <a:spcAft>
                <a:spcPts val="0"/>
              </a:spcAft>
              <a:buClr>
                <a:schemeClr val="dk1"/>
              </a:buClr>
              <a:buSzPts val="1800"/>
              <a:buChar char="•"/>
              <a:defRPr/>
            </a:lvl9pPr>
          </a:lstStyle>
          <a:p>
            <a:endParaRPr/>
          </a:p>
        </p:txBody>
      </p:sp>
      <p:sp>
        <p:nvSpPr>
          <p:cNvPr id="30" name="Google Shape;30;p3"/>
          <p:cNvSpPr>
            <a:spLocks noGrp="1"/>
          </p:cNvSpPr>
          <p:nvPr>
            <p:ph type="pic" idx="4"/>
          </p:nvPr>
        </p:nvSpPr>
        <p:spPr>
          <a:xfrm>
            <a:off x="461983" y="5914642"/>
            <a:ext cx="576000" cy="576000"/>
          </a:xfrm>
          <a:prstGeom prst="ellipse">
            <a:avLst/>
          </a:prstGeom>
          <a:noFill/>
          <a:ln>
            <a:noFill/>
          </a:ln>
        </p:spPr>
        <p:txBody>
          <a:bodyPr spcFirstLastPara="1" wrap="square" lIns="0" tIns="0" rIns="0" bIns="0" anchor="ctr" anchorCtr="0">
            <a:noAutofit/>
          </a:bodyPr>
          <a:lstStyle>
            <a:lvl1pPr marR="0" lvl="0" algn="ctr" rtl="0">
              <a:lnSpc>
                <a:spcPct val="100000"/>
              </a:lnSpc>
              <a:spcBef>
                <a:spcPts val="180"/>
              </a:spcBef>
              <a:spcAft>
                <a:spcPts val="0"/>
              </a:spcAft>
              <a:buClr>
                <a:schemeClr val="lt2"/>
              </a:buClr>
              <a:buSzPts val="630"/>
              <a:buFont typeface="Arial"/>
              <a:buNone/>
              <a:defRPr sz="900" b="0" i="0" u="none" strike="noStrike" cap="none">
                <a:solidFill>
                  <a:schemeClr val="lt1"/>
                </a:solidFill>
                <a:latin typeface="Calibri"/>
                <a:ea typeface="Calibri"/>
                <a:cs typeface="Calibri"/>
                <a:sym typeface="Calibri"/>
              </a:defRPr>
            </a:lvl1pPr>
            <a:lvl2pPr marR="0" lvl="1" algn="l" rtl="0">
              <a:lnSpc>
                <a:spcPct val="100000"/>
              </a:lnSpc>
              <a:spcBef>
                <a:spcPts val="360"/>
              </a:spcBef>
              <a:spcAft>
                <a:spcPts val="0"/>
              </a:spcAft>
              <a:buClr>
                <a:schemeClr val="lt2"/>
              </a:buClr>
              <a:buSzPts val="1260"/>
              <a:buFont typeface="Arial"/>
              <a:buChar char="►"/>
              <a:defRPr sz="1800" b="0" i="0" u="none" strike="noStrike" cap="none">
                <a:solidFill>
                  <a:schemeClr val="lt1"/>
                </a:solidFill>
                <a:latin typeface="Calibri"/>
                <a:ea typeface="Calibri"/>
                <a:cs typeface="Calibri"/>
                <a:sym typeface="Calibri"/>
              </a:defRPr>
            </a:lvl2pPr>
            <a:lvl3pPr marR="0" lvl="2" algn="l" rtl="0">
              <a:lnSpc>
                <a:spcPct val="100000"/>
              </a:lnSpc>
              <a:spcBef>
                <a:spcPts val="320"/>
              </a:spcBef>
              <a:spcAft>
                <a:spcPts val="0"/>
              </a:spcAft>
              <a:buClr>
                <a:schemeClr val="lt2"/>
              </a:buClr>
              <a:buSzPts val="1120"/>
              <a:buFont typeface="Arial"/>
              <a:buChar char="►"/>
              <a:defRPr sz="1600" b="0" i="0" u="none" strike="noStrike" cap="none">
                <a:solidFill>
                  <a:schemeClr val="lt1"/>
                </a:solidFill>
                <a:latin typeface="Calibri"/>
                <a:ea typeface="Calibri"/>
                <a:cs typeface="Calibri"/>
                <a:sym typeface="Calibri"/>
              </a:defRPr>
            </a:lvl3pPr>
            <a:lvl4pPr marR="0" lvl="3" algn="l" rtl="0">
              <a:lnSpc>
                <a:spcPct val="100000"/>
              </a:lnSpc>
              <a:spcBef>
                <a:spcPts val="280"/>
              </a:spcBef>
              <a:spcAft>
                <a:spcPts val="0"/>
              </a:spcAft>
              <a:buClr>
                <a:schemeClr val="lt2"/>
              </a:buClr>
              <a:buSzPts val="980"/>
              <a:buFont typeface="Arial"/>
              <a:buChar char="►"/>
              <a:defRPr sz="1400" b="0" i="0" u="none" strike="noStrike" cap="none">
                <a:solidFill>
                  <a:schemeClr val="lt1"/>
                </a:solidFill>
                <a:latin typeface="Calibri"/>
                <a:ea typeface="Calibri"/>
                <a:cs typeface="Calibri"/>
                <a:sym typeface="Calibri"/>
              </a:defRPr>
            </a:lvl4pPr>
            <a:lvl5pPr marR="0" lvl="4" algn="l" rtl="0">
              <a:lnSpc>
                <a:spcPct val="100000"/>
              </a:lnSpc>
              <a:spcBef>
                <a:spcPts val="240"/>
              </a:spcBef>
              <a:spcAft>
                <a:spcPts val="0"/>
              </a:spcAft>
              <a:buClr>
                <a:schemeClr val="lt2"/>
              </a:buClr>
              <a:buSzPts val="840"/>
              <a:buFont typeface="Arial"/>
              <a:buChar char="►"/>
              <a:defRPr sz="1200" b="0" i="0" u="none" strike="noStrike" cap="none">
                <a:solidFill>
                  <a:schemeClr val="lt1"/>
                </a:solidFill>
                <a:latin typeface="Calibri"/>
                <a:ea typeface="Calibri"/>
                <a:cs typeface="Calibri"/>
                <a:sym typeface="Calibri"/>
              </a:defRPr>
            </a:lvl5pPr>
            <a:lvl6pPr marR="0" lvl="5"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Inter"/>
                <a:ea typeface="Inter"/>
                <a:cs typeface="Inter"/>
                <a:sym typeface="Inter"/>
              </a:defRPr>
            </a:lvl6pPr>
            <a:lvl7pPr marR="0" lvl="6"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Inter"/>
                <a:ea typeface="Inter"/>
                <a:cs typeface="Inter"/>
                <a:sym typeface="Inter"/>
              </a:defRPr>
            </a:lvl7pPr>
            <a:lvl8pPr marR="0" lvl="7"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Inter"/>
                <a:ea typeface="Inter"/>
                <a:cs typeface="Inter"/>
                <a:sym typeface="Inter"/>
              </a:defRPr>
            </a:lvl8pPr>
            <a:lvl9pPr marR="0" lvl="8"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Inter"/>
                <a:ea typeface="Inter"/>
                <a:cs typeface="Inter"/>
                <a:sym typeface="Inter"/>
              </a:defRPr>
            </a:lvl9pPr>
          </a:lstStyle>
          <a:p>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Divider 3">
  <p:cSld name="Divider 3">
    <p:spTree>
      <p:nvGrpSpPr>
        <p:cNvPr id="1" name="Shape 114"/>
        <p:cNvGrpSpPr/>
        <p:nvPr/>
      </p:nvGrpSpPr>
      <p:grpSpPr>
        <a:xfrm>
          <a:off x="0" y="0"/>
          <a:ext cx="0" cy="0"/>
          <a:chOff x="0" y="0"/>
          <a:chExt cx="0" cy="0"/>
        </a:xfrm>
      </p:grpSpPr>
      <p:pic>
        <p:nvPicPr>
          <p:cNvPr id="115" name="Google Shape;115;p21"/>
          <p:cNvPicPr preferRelativeResize="0"/>
          <p:nvPr/>
        </p:nvPicPr>
        <p:blipFill rotWithShape="1">
          <a:blip r:embed="rId2">
            <a:alphaModFix/>
          </a:blip>
          <a:srcRect/>
          <a:stretch/>
        </p:blipFill>
        <p:spPr>
          <a:xfrm>
            <a:off x="11290300" y="0"/>
            <a:ext cx="908050" cy="908050"/>
          </a:xfrm>
          <a:prstGeom prst="rect">
            <a:avLst/>
          </a:prstGeom>
          <a:noFill/>
          <a:ln>
            <a:noFill/>
          </a:ln>
        </p:spPr>
      </p:pic>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matchingName="Empty">
  <p:cSld name="Empty">
    <p:spTree>
      <p:nvGrpSpPr>
        <p:cNvPr id="1" name="Shape 116"/>
        <p:cNvGrpSpPr/>
        <p:nvPr/>
      </p:nvGrpSpPr>
      <p:grpSpPr>
        <a:xfrm>
          <a:off x="0" y="0"/>
          <a:ext cx="0" cy="0"/>
          <a:chOff x="0" y="0"/>
          <a:chExt cx="0" cy="0"/>
        </a:xfrm>
      </p:grpSpPr>
      <p:pic>
        <p:nvPicPr>
          <p:cNvPr id="117" name="Google Shape;117;p22"/>
          <p:cNvPicPr preferRelativeResize="0"/>
          <p:nvPr/>
        </p:nvPicPr>
        <p:blipFill rotWithShape="1">
          <a:blip r:embed="rId2">
            <a:alphaModFix/>
          </a:blip>
          <a:srcRect/>
          <a:stretch/>
        </p:blipFill>
        <p:spPr>
          <a:xfrm>
            <a:off x="11290300" y="0"/>
            <a:ext cx="908050" cy="908050"/>
          </a:xfrm>
          <a:prstGeom prst="rect">
            <a:avLst/>
          </a:prstGeom>
          <a:noFill/>
          <a:ln>
            <a:noFill/>
          </a:ln>
        </p:spPr>
      </p:pic>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1_Empty">
  <p:cSld name="1_Empty">
    <p:spTree>
      <p:nvGrpSpPr>
        <p:cNvPr id="1" name="Shape 118"/>
        <p:cNvGrpSpPr/>
        <p:nvPr/>
      </p:nvGrpSpPr>
      <p:grpSpPr>
        <a:xfrm>
          <a:off x="0" y="0"/>
          <a:ext cx="0" cy="0"/>
          <a:chOff x="0" y="0"/>
          <a:chExt cx="0" cy="0"/>
        </a:xfrm>
      </p:grpSpPr>
      <p:pic>
        <p:nvPicPr>
          <p:cNvPr id="119" name="Google Shape;119;p23"/>
          <p:cNvPicPr preferRelativeResize="0"/>
          <p:nvPr/>
        </p:nvPicPr>
        <p:blipFill rotWithShape="1">
          <a:blip r:embed="rId2">
            <a:alphaModFix/>
          </a:blip>
          <a:srcRect/>
          <a:stretch/>
        </p:blipFill>
        <p:spPr>
          <a:xfrm>
            <a:off x="11290300" y="0"/>
            <a:ext cx="908050" cy="908050"/>
          </a:xfrm>
          <a:prstGeom prst="rect">
            <a:avLst/>
          </a:prstGeom>
          <a:noFill/>
          <a:ln>
            <a:noFill/>
          </a:ln>
        </p:spPr>
      </p:pic>
      <p:sp>
        <p:nvSpPr>
          <p:cNvPr id="120" name="Google Shape;120;p23"/>
          <p:cNvSpPr>
            <a:spLocks noGrp="1"/>
          </p:cNvSpPr>
          <p:nvPr>
            <p:ph type="media" idx="2"/>
          </p:nvPr>
        </p:nvSpPr>
        <p:spPr>
          <a:xfrm>
            <a:off x="0" y="0"/>
            <a:ext cx="12198350" cy="6858000"/>
          </a:xfrm>
          <a:prstGeom prst="rect">
            <a:avLst/>
          </a:prstGeom>
          <a:noFill/>
          <a:ln>
            <a:noFill/>
          </a:ln>
        </p:spPr>
        <p:txBody>
          <a:bodyPr spcFirstLastPara="1" wrap="square" lIns="0" tIns="0" rIns="0" bIns="0" anchor="ctr" anchorCtr="0">
            <a:noAutofit/>
          </a:bodyPr>
          <a:lstStyle>
            <a:lvl1pPr marR="0" lvl="0" algn="ctr" rtl="0">
              <a:lnSpc>
                <a:spcPct val="100000"/>
              </a:lnSpc>
              <a:spcBef>
                <a:spcPts val="400"/>
              </a:spcBef>
              <a:spcAft>
                <a:spcPts val="0"/>
              </a:spcAft>
              <a:buClr>
                <a:schemeClr val="lt2"/>
              </a:buClr>
              <a:buSzPts val="1400"/>
              <a:buFont typeface="Arial"/>
              <a:buNone/>
              <a:defRPr sz="2000" b="0" i="0" u="none" strike="noStrike" cap="none">
                <a:solidFill>
                  <a:schemeClr val="lt1"/>
                </a:solidFill>
                <a:latin typeface="Calibri"/>
                <a:ea typeface="Calibri"/>
                <a:cs typeface="Calibri"/>
                <a:sym typeface="Calibri"/>
              </a:defRPr>
            </a:lvl1pPr>
            <a:lvl2pPr marR="0" lvl="1" algn="l" rtl="0">
              <a:lnSpc>
                <a:spcPct val="100000"/>
              </a:lnSpc>
              <a:spcBef>
                <a:spcPts val="360"/>
              </a:spcBef>
              <a:spcAft>
                <a:spcPts val="0"/>
              </a:spcAft>
              <a:buClr>
                <a:schemeClr val="lt2"/>
              </a:buClr>
              <a:buSzPts val="1260"/>
              <a:buFont typeface="Arial"/>
              <a:buChar char="►"/>
              <a:defRPr sz="1800" b="0" i="0" u="none" strike="noStrike" cap="none">
                <a:solidFill>
                  <a:schemeClr val="lt1"/>
                </a:solidFill>
                <a:latin typeface="Calibri"/>
                <a:ea typeface="Calibri"/>
                <a:cs typeface="Calibri"/>
                <a:sym typeface="Calibri"/>
              </a:defRPr>
            </a:lvl2pPr>
            <a:lvl3pPr marR="0" lvl="2" algn="l" rtl="0">
              <a:lnSpc>
                <a:spcPct val="100000"/>
              </a:lnSpc>
              <a:spcBef>
                <a:spcPts val="320"/>
              </a:spcBef>
              <a:spcAft>
                <a:spcPts val="0"/>
              </a:spcAft>
              <a:buClr>
                <a:schemeClr val="lt2"/>
              </a:buClr>
              <a:buSzPts val="1120"/>
              <a:buFont typeface="Arial"/>
              <a:buChar char="►"/>
              <a:defRPr sz="1600" b="0" i="0" u="none" strike="noStrike" cap="none">
                <a:solidFill>
                  <a:schemeClr val="lt1"/>
                </a:solidFill>
                <a:latin typeface="Calibri"/>
                <a:ea typeface="Calibri"/>
                <a:cs typeface="Calibri"/>
                <a:sym typeface="Calibri"/>
              </a:defRPr>
            </a:lvl3pPr>
            <a:lvl4pPr marR="0" lvl="3" algn="l" rtl="0">
              <a:lnSpc>
                <a:spcPct val="100000"/>
              </a:lnSpc>
              <a:spcBef>
                <a:spcPts val="280"/>
              </a:spcBef>
              <a:spcAft>
                <a:spcPts val="0"/>
              </a:spcAft>
              <a:buClr>
                <a:schemeClr val="lt2"/>
              </a:buClr>
              <a:buSzPts val="980"/>
              <a:buFont typeface="Arial"/>
              <a:buChar char="►"/>
              <a:defRPr sz="1400" b="0" i="0" u="none" strike="noStrike" cap="none">
                <a:solidFill>
                  <a:schemeClr val="lt1"/>
                </a:solidFill>
                <a:latin typeface="Calibri"/>
                <a:ea typeface="Calibri"/>
                <a:cs typeface="Calibri"/>
                <a:sym typeface="Calibri"/>
              </a:defRPr>
            </a:lvl4pPr>
            <a:lvl5pPr marR="0" lvl="4" algn="l" rtl="0">
              <a:lnSpc>
                <a:spcPct val="100000"/>
              </a:lnSpc>
              <a:spcBef>
                <a:spcPts val="240"/>
              </a:spcBef>
              <a:spcAft>
                <a:spcPts val="0"/>
              </a:spcAft>
              <a:buClr>
                <a:schemeClr val="lt2"/>
              </a:buClr>
              <a:buSzPts val="840"/>
              <a:buFont typeface="Arial"/>
              <a:buChar char="►"/>
              <a:defRPr sz="1200" b="0" i="0" u="none" strike="noStrike" cap="none">
                <a:solidFill>
                  <a:schemeClr val="lt1"/>
                </a:solidFill>
                <a:latin typeface="Calibri"/>
                <a:ea typeface="Calibri"/>
                <a:cs typeface="Calibri"/>
                <a:sym typeface="Calibri"/>
              </a:defRPr>
            </a:lvl5pPr>
            <a:lvl6pPr marR="0" lvl="5"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Inter"/>
                <a:ea typeface="Inter"/>
                <a:cs typeface="Inter"/>
                <a:sym typeface="Inter"/>
              </a:defRPr>
            </a:lvl6pPr>
            <a:lvl7pPr marR="0" lvl="6"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Inter"/>
                <a:ea typeface="Inter"/>
                <a:cs typeface="Inter"/>
                <a:sym typeface="Inter"/>
              </a:defRPr>
            </a:lvl7pPr>
            <a:lvl8pPr marR="0" lvl="7"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Inter"/>
                <a:ea typeface="Inter"/>
                <a:cs typeface="Inter"/>
                <a:sym typeface="Inter"/>
              </a:defRPr>
            </a:lvl8pPr>
            <a:lvl9pPr marR="0" lvl="8"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Inter"/>
                <a:ea typeface="Inter"/>
                <a:cs typeface="Inter"/>
                <a:sym typeface="Inter"/>
              </a:defRPr>
            </a:lvl9pPr>
          </a:lstStyle>
          <a:p>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matchingName="Final legal text">
  <p:cSld name="Final legal text">
    <p:spTree>
      <p:nvGrpSpPr>
        <p:cNvPr id="1" name="Shape 121"/>
        <p:cNvGrpSpPr/>
        <p:nvPr/>
      </p:nvGrpSpPr>
      <p:grpSpPr>
        <a:xfrm>
          <a:off x="0" y="0"/>
          <a:ext cx="0" cy="0"/>
          <a:chOff x="0" y="0"/>
          <a:chExt cx="0" cy="0"/>
        </a:xfrm>
      </p:grpSpPr>
      <p:pic>
        <p:nvPicPr>
          <p:cNvPr id="122" name="Google Shape;122;p24"/>
          <p:cNvPicPr preferRelativeResize="0"/>
          <p:nvPr/>
        </p:nvPicPr>
        <p:blipFill rotWithShape="1">
          <a:blip r:embed="rId2">
            <a:alphaModFix/>
          </a:blip>
          <a:srcRect/>
          <a:stretch/>
        </p:blipFill>
        <p:spPr>
          <a:xfrm>
            <a:off x="11290300" y="0"/>
            <a:ext cx="908050" cy="908050"/>
          </a:xfrm>
          <a:prstGeom prst="rect">
            <a:avLst/>
          </a:prstGeom>
          <a:noFill/>
          <a:ln>
            <a:noFill/>
          </a:ln>
        </p:spPr>
      </p:pic>
      <p:sp>
        <p:nvSpPr>
          <p:cNvPr id="123" name="Google Shape;123;p24"/>
          <p:cNvSpPr txBox="1">
            <a:spLocks noGrp="1"/>
          </p:cNvSpPr>
          <p:nvPr>
            <p:ph type="body" idx="1"/>
          </p:nvPr>
        </p:nvSpPr>
        <p:spPr>
          <a:xfrm>
            <a:off x="607799" y="719139"/>
            <a:ext cx="4677635" cy="5210062"/>
          </a:xfrm>
          <a:prstGeom prst="rect">
            <a:avLst/>
          </a:prstGeom>
          <a:noFill/>
          <a:ln>
            <a:noFill/>
          </a:ln>
        </p:spPr>
        <p:txBody>
          <a:bodyPr spcFirstLastPara="1" wrap="square" lIns="0" tIns="0" rIns="0" bIns="0" anchor="t" anchorCtr="0">
            <a:noAutofit/>
          </a:bodyPr>
          <a:lstStyle>
            <a:lvl1pPr marL="457200" lvl="0" indent="-228600" algn="l">
              <a:lnSpc>
                <a:spcPct val="100000"/>
              </a:lnSpc>
              <a:spcBef>
                <a:spcPts val="840"/>
              </a:spcBef>
              <a:spcAft>
                <a:spcPts val="0"/>
              </a:spcAft>
              <a:buSzPts val="1200"/>
              <a:buNone/>
              <a:defRPr sz="1200">
                <a:solidFill>
                  <a:schemeClr val="lt1"/>
                </a:solidFill>
                <a:latin typeface="Calibri"/>
                <a:ea typeface="Calibri"/>
                <a:cs typeface="Calibri"/>
                <a:sym typeface="Calibri"/>
              </a:defRPr>
            </a:lvl1pPr>
            <a:lvl2pPr marL="914400" lvl="1" indent="-228600" algn="l">
              <a:lnSpc>
                <a:spcPct val="100000"/>
              </a:lnSpc>
              <a:spcBef>
                <a:spcPts val="0"/>
              </a:spcBef>
              <a:spcAft>
                <a:spcPts val="0"/>
              </a:spcAft>
              <a:buSzPts val="900"/>
              <a:buNone/>
              <a:defRPr sz="900" b="1">
                <a:solidFill>
                  <a:schemeClr val="lt1"/>
                </a:solidFill>
                <a:latin typeface="Calibri"/>
                <a:ea typeface="Calibri"/>
                <a:cs typeface="Calibri"/>
                <a:sym typeface="Calibri"/>
              </a:defRPr>
            </a:lvl2pPr>
            <a:lvl3pPr marL="1371600" lvl="2" indent="-268605" algn="l">
              <a:lnSpc>
                <a:spcPct val="100000"/>
              </a:lnSpc>
              <a:spcBef>
                <a:spcPts val="0"/>
              </a:spcBef>
              <a:spcAft>
                <a:spcPts val="0"/>
              </a:spcAft>
              <a:buClr>
                <a:schemeClr val="dk2"/>
              </a:buClr>
              <a:buSzPts val="630"/>
              <a:buFont typeface="Arial"/>
              <a:buChar char="►"/>
              <a:defRPr sz="900" b="1">
                <a:solidFill>
                  <a:schemeClr val="lt1"/>
                </a:solidFill>
                <a:latin typeface="Calibri"/>
                <a:ea typeface="Calibri"/>
                <a:cs typeface="Calibri"/>
                <a:sym typeface="Calibri"/>
              </a:defRPr>
            </a:lvl3pPr>
            <a:lvl4pPr marL="1828800" lvl="3" indent="-228600" algn="l">
              <a:lnSpc>
                <a:spcPct val="100000"/>
              </a:lnSpc>
              <a:spcBef>
                <a:spcPts val="0"/>
              </a:spcBef>
              <a:spcAft>
                <a:spcPts val="0"/>
              </a:spcAft>
              <a:buSzPts val="800"/>
              <a:buNone/>
              <a:defRPr sz="800">
                <a:solidFill>
                  <a:schemeClr val="lt1"/>
                </a:solidFill>
                <a:latin typeface="Calibri"/>
                <a:ea typeface="Calibri"/>
                <a:cs typeface="Calibri"/>
                <a:sym typeface="Calibri"/>
              </a:defRPr>
            </a:lvl4pPr>
            <a:lvl5pPr marL="2286000" lvl="4" indent="-264160" algn="l">
              <a:lnSpc>
                <a:spcPct val="100000"/>
              </a:lnSpc>
              <a:spcBef>
                <a:spcPts val="0"/>
              </a:spcBef>
              <a:spcAft>
                <a:spcPts val="0"/>
              </a:spcAft>
              <a:buClr>
                <a:schemeClr val="dk2"/>
              </a:buClr>
              <a:buSzPts val="560"/>
              <a:buFont typeface="Arial"/>
              <a:buChar char="►"/>
              <a:defRPr sz="800">
                <a:solidFill>
                  <a:schemeClr val="lt1"/>
                </a:solidFill>
                <a:latin typeface="Calibri"/>
                <a:ea typeface="Calibri"/>
                <a:cs typeface="Calibri"/>
                <a:sym typeface="Calibri"/>
              </a:defRPr>
            </a:lvl5pPr>
            <a:lvl6pPr marL="2743200" lvl="5" indent="-342900" algn="l">
              <a:lnSpc>
                <a:spcPct val="100000"/>
              </a:lnSpc>
              <a:spcBef>
                <a:spcPts val="360"/>
              </a:spcBef>
              <a:spcAft>
                <a:spcPts val="0"/>
              </a:spcAft>
              <a:buClr>
                <a:schemeClr val="dk1"/>
              </a:buClr>
              <a:buSzPts val="1800"/>
              <a:buChar char="•"/>
              <a:defRPr/>
            </a:lvl6pPr>
            <a:lvl7pPr marL="3200400" lvl="6" indent="-342900" algn="l">
              <a:lnSpc>
                <a:spcPct val="100000"/>
              </a:lnSpc>
              <a:spcBef>
                <a:spcPts val="360"/>
              </a:spcBef>
              <a:spcAft>
                <a:spcPts val="0"/>
              </a:spcAft>
              <a:buClr>
                <a:schemeClr val="dk1"/>
              </a:buClr>
              <a:buSzPts val="1800"/>
              <a:buChar char="•"/>
              <a:defRPr/>
            </a:lvl7pPr>
            <a:lvl8pPr marL="3657600" lvl="7" indent="-342900" algn="l">
              <a:lnSpc>
                <a:spcPct val="100000"/>
              </a:lnSpc>
              <a:spcBef>
                <a:spcPts val="360"/>
              </a:spcBef>
              <a:spcAft>
                <a:spcPts val="0"/>
              </a:spcAft>
              <a:buClr>
                <a:schemeClr val="dk1"/>
              </a:buClr>
              <a:buSzPts val="1800"/>
              <a:buChar char="•"/>
              <a:defRPr/>
            </a:lvl8pPr>
            <a:lvl9pPr marL="4114800" lvl="8" indent="-342900" algn="l">
              <a:lnSpc>
                <a:spcPct val="100000"/>
              </a:lnSpc>
              <a:spcBef>
                <a:spcPts val="360"/>
              </a:spcBef>
              <a:spcAft>
                <a:spcPts val="0"/>
              </a:spcAft>
              <a:buClr>
                <a:schemeClr val="dk1"/>
              </a:buClr>
              <a:buSzPts val="1800"/>
              <a:buChar char="•"/>
              <a:defRPr/>
            </a:lvl9pPr>
          </a:lstStyle>
          <a:p>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matchingName="Blank">
  <p:cSld name="Blank">
    <p:spTree>
      <p:nvGrpSpPr>
        <p:cNvPr id="1" name="Shape 124"/>
        <p:cNvGrpSpPr/>
        <p:nvPr/>
      </p:nvGrpSpPr>
      <p:grpSpPr>
        <a:xfrm>
          <a:off x="0" y="0"/>
          <a:ext cx="0" cy="0"/>
          <a:chOff x="0" y="0"/>
          <a:chExt cx="0" cy="0"/>
        </a:xfrm>
      </p:grpSpPr>
      <p:pic>
        <p:nvPicPr>
          <p:cNvPr id="125" name="Google Shape;125;p25"/>
          <p:cNvPicPr preferRelativeResize="0"/>
          <p:nvPr/>
        </p:nvPicPr>
        <p:blipFill rotWithShape="1">
          <a:blip r:embed="rId2">
            <a:alphaModFix/>
          </a:blip>
          <a:srcRect/>
          <a:stretch/>
        </p:blipFill>
        <p:spPr>
          <a:xfrm>
            <a:off x="11290300" y="0"/>
            <a:ext cx="908050" cy="908050"/>
          </a:xfrm>
          <a:prstGeom prst="rect">
            <a:avLst/>
          </a:prstGeom>
          <a:noFill/>
          <a:ln>
            <a:noFill/>
          </a:ln>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1_Standard slide_no bullets">
  <p:cSld name="1_Standard slide_no bullets">
    <p:spTree>
      <p:nvGrpSpPr>
        <p:cNvPr id="1" name="Shape 31"/>
        <p:cNvGrpSpPr/>
        <p:nvPr/>
      </p:nvGrpSpPr>
      <p:grpSpPr>
        <a:xfrm>
          <a:off x="0" y="0"/>
          <a:ext cx="0" cy="0"/>
          <a:chOff x="0" y="0"/>
          <a:chExt cx="0" cy="0"/>
        </a:xfrm>
      </p:grpSpPr>
      <p:cxnSp>
        <p:nvCxnSpPr>
          <p:cNvPr id="32" name="Google Shape;32;p4"/>
          <p:cNvCxnSpPr/>
          <p:nvPr/>
        </p:nvCxnSpPr>
        <p:spPr>
          <a:xfrm>
            <a:off x="609600" y="908050"/>
            <a:ext cx="10980738" cy="0"/>
          </a:xfrm>
          <a:prstGeom prst="straightConnector1">
            <a:avLst/>
          </a:prstGeom>
          <a:noFill/>
          <a:ln w="19050" cap="flat" cmpd="sng">
            <a:solidFill>
              <a:schemeClr val="lt2"/>
            </a:solidFill>
            <a:prstDash val="solid"/>
            <a:round/>
            <a:headEnd type="none" w="sm" len="sm"/>
            <a:tailEnd type="none" w="sm" len="sm"/>
          </a:ln>
        </p:spPr>
      </p:cxnSp>
      <p:pic>
        <p:nvPicPr>
          <p:cNvPr id="33" name="Google Shape;33;p4"/>
          <p:cNvPicPr preferRelativeResize="0"/>
          <p:nvPr/>
        </p:nvPicPr>
        <p:blipFill rotWithShape="1">
          <a:blip r:embed="rId2">
            <a:alphaModFix/>
          </a:blip>
          <a:srcRect/>
          <a:stretch/>
        </p:blipFill>
        <p:spPr>
          <a:xfrm>
            <a:off x="11290300" y="0"/>
            <a:ext cx="908050" cy="908050"/>
          </a:xfrm>
          <a:prstGeom prst="rect">
            <a:avLst/>
          </a:prstGeom>
          <a:noFill/>
          <a:ln>
            <a:noFill/>
          </a:ln>
        </p:spPr>
      </p:pic>
      <p:sp>
        <p:nvSpPr>
          <p:cNvPr id="34" name="Google Shape;34;p4"/>
          <p:cNvSpPr txBox="1">
            <a:spLocks noGrp="1"/>
          </p:cNvSpPr>
          <p:nvPr>
            <p:ph type="title"/>
          </p:nvPr>
        </p:nvSpPr>
        <p:spPr>
          <a:xfrm>
            <a:off x="609918" y="294200"/>
            <a:ext cx="10978515" cy="590400"/>
          </a:xfrm>
          <a:prstGeom prst="rect">
            <a:avLst/>
          </a:prstGeom>
          <a:noFill/>
          <a:ln>
            <a:noFill/>
          </a:ln>
        </p:spPr>
        <p:txBody>
          <a:bodyPr spcFirstLastPara="1" wrap="square" lIns="0" tIns="0" rIns="0" bIns="0" anchor="t" anchorCtr="0">
            <a:noAutofit/>
          </a:bodyPr>
          <a:lstStyle>
            <a:lvl1pPr lvl="0" algn="l">
              <a:lnSpc>
                <a:spcPct val="85000"/>
              </a:lnSpc>
              <a:spcBef>
                <a:spcPts val="0"/>
              </a:spcBef>
              <a:spcAft>
                <a:spcPts val="0"/>
              </a:spcAft>
              <a:buSzPts val="1400"/>
              <a:buNone/>
              <a:defRPr>
                <a:solidFill>
                  <a:schemeClr val="lt1"/>
                </a:solidFill>
              </a:defRPr>
            </a:lvl1pPr>
            <a:lvl2pPr lvl="1" algn="l">
              <a:lnSpc>
                <a:spcPct val="85000"/>
              </a:lnSpc>
              <a:spcBef>
                <a:spcPts val="0"/>
              </a:spcBef>
              <a:spcAft>
                <a:spcPts val="0"/>
              </a:spcAft>
              <a:buSzPts val="1400"/>
              <a:buNone/>
              <a:defRPr/>
            </a:lvl2pPr>
            <a:lvl3pPr lvl="2" algn="l">
              <a:lnSpc>
                <a:spcPct val="85000"/>
              </a:lnSpc>
              <a:spcBef>
                <a:spcPts val="0"/>
              </a:spcBef>
              <a:spcAft>
                <a:spcPts val="0"/>
              </a:spcAft>
              <a:buSzPts val="1400"/>
              <a:buNone/>
              <a:defRPr/>
            </a:lvl3pPr>
            <a:lvl4pPr lvl="3" algn="l">
              <a:lnSpc>
                <a:spcPct val="85000"/>
              </a:lnSpc>
              <a:spcBef>
                <a:spcPts val="0"/>
              </a:spcBef>
              <a:spcAft>
                <a:spcPts val="0"/>
              </a:spcAft>
              <a:buSzPts val="1400"/>
              <a:buNone/>
              <a:defRPr/>
            </a:lvl4pPr>
            <a:lvl5pPr lvl="4" algn="l">
              <a:lnSpc>
                <a:spcPct val="85000"/>
              </a:lnSpc>
              <a:spcBef>
                <a:spcPts val="0"/>
              </a:spcBef>
              <a:spcAft>
                <a:spcPts val="0"/>
              </a:spcAft>
              <a:buSzPts val="1400"/>
              <a:buNone/>
              <a:defRPr/>
            </a:lvl5pPr>
            <a:lvl6pPr lvl="5" algn="l">
              <a:lnSpc>
                <a:spcPct val="85000"/>
              </a:lnSpc>
              <a:spcBef>
                <a:spcPts val="0"/>
              </a:spcBef>
              <a:spcAft>
                <a:spcPts val="0"/>
              </a:spcAft>
              <a:buSzPts val="1400"/>
              <a:buNone/>
              <a:defRPr/>
            </a:lvl6pPr>
            <a:lvl7pPr lvl="6" algn="l">
              <a:lnSpc>
                <a:spcPct val="85000"/>
              </a:lnSpc>
              <a:spcBef>
                <a:spcPts val="0"/>
              </a:spcBef>
              <a:spcAft>
                <a:spcPts val="0"/>
              </a:spcAft>
              <a:buSzPts val="1400"/>
              <a:buNone/>
              <a:defRPr/>
            </a:lvl7pPr>
            <a:lvl8pPr lvl="7" algn="l">
              <a:lnSpc>
                <a:spcPct val="85000"/>
              </a:lnSpc>
              <a:spcBef>
                <a:spcPts val="0"/>
              </a:spcBef>
              <a:spcAft>
                <a:spcPts val="0"/>
              </a:spcAft>
              <a:buSzPts val="1400"/>
              <a:buNone/>
              <a:defRPr/>
            </a:lvl8pPr>
            <a:lvl9pPr lvl="8" algn="l">
              <a:lnSpc>
                <a:spcPct val="85000"/>
              </a:lnSpc>
              <a:spcBef>
                <a:spcPts val="0"/>
              </a:spcBef>
              <a:spcAft>
                <a:spcPts val="0"/>
              </a:spcAft>
              <a:buSzPts val="1400"/>
              <a:buNone/>
              <a:defRPr/>
            </a:lvl9pPr>
          </a:lstStyle>
          <a:p>
            <a:endParaRPr/>
          </a:p>
        </p:txBody>
      </p:sp>
      <p:sp>
        <p:nvSpPr>
          <p:cNvPr id="35" name="Google Shape;35;p4"/>
          <p:cNvSpPr txBox="1">
            <a:spLocks noGrp="1"/>
          </p:cNvSpPr>
          <p:nvPr>
            <p:ph type="body" idx="1"/>
          </p:nvPr>
        </p:nvSpPr>
        <p:spPr>
          <a:xfrm>
            <a:off x="7133461" y="3813288"/>
            <a:ext cx="3089275" cy="180000"/>
          </a:xfrm>
          <a:prstGeom prst="rect">
            <a:avLst/>
          </a:prstGeom>
          <a:noFill/>
          <a:ln>
            <a:noFill/>
          </a:ln>
        </p:spPr>
        <p:txBody>
          <a:bodyPr spcFirstLastPara="1" wrap="square" lIns="0" tIns="0" rIns="0" bIns="0" anchor="t" anchorCtr="0">
            <a:noAutofit/>
          </a:bodyPr>
          <a:lstStyle>
            <a:lvl1pPr marL="457200" lvl="0" indent="-228600" algn="l">
              <a:lnSpc>
                <a:spcPct val="100000"/>
              </a:lnSpc>
              <a:spcBef>
                <a:spcPts val="240"/>
              </a:spcBef>
              <a:spcAft>
                <a:spcPts val="0"/>
              </a:spcAft>
              <a:buSzPts val="840"/>
              <a:buNone/>
              <a:defRPr sz="1200">
                <a:solidFill>
                  <a:schemeClr val="lt1"/>
                </a:solidFill>
              </a:defRPr>
            </a:lvl1pPr>
            <a:lvl2pPr marL="914400" lvl="1" indent="-308610" algn="l">
              <a:lnSpc>
                <a:spcPct val="100000"/>
              </a:lnSpc>
              <a:spcBef>
                <a:spcPts val="360"/>
              </a:spcBef>
              <a:spcAft>
                <a:spcPts val="0"/>
              </a:spcAft>
              <a:buSzPts val="1260"/>
              <a:buChar char="►"/>
              <a:defRPr/>
            </a:lvl2pPr>
            <a:lvl3pPr marL="1371600" lvl="2" indent="-308610" algn="l">
              <a:lnSpc>
                <a:spcPct val="100000"/>
              </a:lnSpc>
              <a:spcBef>
                <a:spcPts val="360"/>
              </a:spcBef>
              <a:spcAft>
                <a:spcPts val="0"/>
              </a:spcAft>
              <a:buSzPts val="1260"/>
              <a:buChar char="►"/>
              <a:defRPr/>
            </a:lvl3pPr>
            <a:lvl4pPr marL="1828800" lvl="3" indent="-308610" algn="l">
              <a:lnSpc>
                <a:spcPct val="100000"/>
              </a:lnSpc>
              <a:spcBef>
                <a:spcPts val="360"/>
              </a:spcBef>
              <a:spcAft>
                <a:spcPts val="0"/>
              </a:spcAft>
              <a:buSzPts val="1260"/>
              <a:buChar char="►"/>
              <a:defRPr/>
            </a:lvl4pPr>
            <a:lvl5pPr marL="2286000" lvl="4" indent="-308610" algn="l">
              <a:lnSpc>
                <a:spcPct val="100000"/>
              </a:lnSpc>
              <a:spcBef>
                <a:spcPts val="360"/>
              </a:spcBef>
              <a:spcAft>
                <a:spcPts val="0"/>
              </a:spcAft>
              <a:buSzPts val="1260"/>
              <a:buChar char="►"/>
              <a:defRPr/>
            </a:lvl5pPr>
            <a:lvl6pPr marL="2743200" lvl="5" indent="-342900" algn="l">
              <a:lnSpc>
                <a:spcPct val="100000"/>
              </a:lnSpc>
              <a:spcBef>
                <a:spcPts val="360"/>
              </a:spcBef>
              <a:spcAft>
                <a:spcPts val="0"/>
              </a:spcAft>
              <a:buClr>
                <a:schemeClr val="dk1"/>
              </a:buClr>
              <a:buSzPts val="1800"/>
              <a:buChar char="•"/>
              <a:defRPr/>
            </a:lvl6pPr>
            <a:lvl7pPr marL="3200400" lvl="6" indent="-342900" algn="l">
              <a:lnSpc>
                <a:spcPct val="100000"/>
              </a:lnSpc>
              <a:spcBef>
                <a:spcPts val="360"/>
              </a:spcBef>
              <a:spcAft>
                <a:spcPts val="0"/>
              </a:spcAft>
              <a:buClr>
                <a:schemeClr val="dk1"/>
              </a:buClr>
              <a:buSzPts val="1800"/>
              <a:buChar char="•"/>
              <a:defRPr/>
            </a:lvl7pPr>
            <a:lvl8pPr marL="3657600" lvl="7" indent="-342900" algn="l">
              <a:lnSpc>
                <a:spcPct val="100000"/>
              </a:lnSpc>
              <a:spcBef>
                <a:spcPts val="360"/>
              </a:spcBef>
              <a:spcAft>
                <a:spcPts val="0"/>
              </a:spcAft>
              <a:buClr>
                <a:schemeClr val="dk1"/>
              </a:buClr>
              <a:buSzPts val="1800"/>
              <a:buChar char="•"/>
              <a:defRPr/>
            </a:lvl8pPr>
            <a:lvl9pPr marL="4114800" lvl="8" indent="-342900" algn="l">
              <a:lnSpc>
                <a:spcPct val="100000"/>
              </a:lnSpc>
              <a:spcBef>
                <a:spcPts val="360"/>
              </a:spcBef>
              <a:spcAft>
                <a:spcPts val="0"/>
              </a:spcAft>
              <a:buClr>
                <a:schemeClr val="dk1"/>
              </a:buClr>
              <a:buSzPts val="1800"/>
              <a:buChar char="•"/>
              <a:defRPr/>
            </a:lvl9pPr>
          </a:lstStyle>
          <a:p>
            <a:endParaRPr/>
          </a:p>
        </p:txBody>
      </p:sp>
      <p:sp>
        <p:nvSpPr>
          <p:cNvPr id="36" name="Google Shape;36;p4"/>
          <p:cNvSpPr txBox="1">
            <a:spLocks noGrp="1"/>
          </p:cNvSpPr>
          <p:nvPr>
            <p:ph type="body" idx="2"/>
          </p:nvPr>
        </p:nvSpPr>
        <p:spPr>
          <a:xfrm>
            <a:off x="7133461" y="4055931"/>
            <a:ext cx="3089275" cy="180000"/>
          </a:xfrm>
          <a:prstGeom prst="rect">
            <a:avLst/>
          </a:prstGeom>
          <a:noFill/>
          <a:ln>
            <a:noFill/>
          </a:ln>
        </p:spPr>
        <p:txBody>
          <a:bodyPr spcFirstLastPara="1" wrap="square" lIns="0" tIns="0" rIns="0" bIns="0" anchor="t" anchorCtr="0">
            <a:noAutofit/>
          </a:bodyPr>
          <a:lstStyle>
            <a:lvl1pPr marL="457200" lvl="0" indent="-228600" algn="l">
              <a:lnSpc>
                <a:spcPct val="100000"/>
              </a:lnSpc>
              <a:spcBef>
                <a:spcPts val="240"/>
              </a:spcBef>
              <a:spcAft>
                <a:spcPts val="0"/>
              </a:spcAft>
              <a:buSzPts val="840"/>
              <a:buNone/>
              <a:defRPr sz="1200">
                <a:solidFill>
                  <a:schemeClr val="lt1"/>
                </a:solidFill>
              </a:defRPr>
            </a:lvl1pPr>
            <a:lvl2pPr marL="914400" lvl="1" indent="-308610" algn="l">
              <a:lnSpc>
                <a:spcPct val="100000"/>
              </a:lnSpc>
              <a:spcBef>
                <a:spcPts val="360"/>
              </a:spcBef>
              <a:spcAft>
                <a:spcPts val="0"/>
              </a:spcAft>
              <a:buSzPts val="1260"/>
              <a:buChar char="►"/>
              <a:defRPr/>
            </a:lvl2pPr>
            <a:lvl3pPr marL="1371600" lvl="2" indent="-308610" algn="l">
              <a:lnSpc>
                <a:spcPct val="100000"/>
              </a:lnSpc>
              <a:spcBef>
                <a:spcPts val="360"/>
              </a:spcBef>
              <a:spcAft>
                <a:spcPts val="0"/>
              </a:spcAft>
              <a:buSzPts val="1260"/>
              <a:buChar char="►"/>
              <a:defRPr/>
            </a:lvl3pPr>
            <a:lvl4pPr marL="1828800" lvl="3" indent="-308610" algn="l">
              <a:lnSpc>
                <a:spcPct val="100000"/>
              </a:lnSpc>
              <a:spcBef>
                <a:spcPts val="360"/>
              </a:spcBef>
              <a:spcAft>
                <a:spcPts val="0"/>
              </a:spcAft>
              <a:buSzPts val="1260"/>
              <a:buChar char="►"/>
              <a:defRPr/>
            </a:lvl4pPr>
            <a:lvl5pPr marL="2286000" lvl="4" indent="-308610" algn="l">
              <a:lnSpc>
                <a:spcPct val="100000"/>
              </a:lnSpc>
              <a:spcBef>
                <a:spcPts val="360"/>
              </a:spcBef>
              <a:spcAft>
                <a:spcPts val="0"/>
              </a:spcAft>
              <a:buSzPts val="1260"/>
              <a:buChar char="►"/>
              <a:defRPr/>
            </a:lvl5pPr>
            <a:lvl6pPr marL="2743200" lvl="5" indent="-342900" algn="l">
              <a:lnSpc>
                <a:spcPct val="100000"/>
              </a:lnSpc>
              <a:spcBef>
                <a:spcPts val="360"/>
              </a:spcBef>
              <a:spcAft>
                <a:spcPts val="0"/>
              </a:spcAft>
              <a:buClr>
                <a:schemeClr val="dk1"/>
              </a:buClr>
              <a:buSzPts val="1800"/>
              <a:buChar char="•"/>
              <a:defRPr/>
            </a:lvl6pPr>
            <a:lvl7pPr marL="3200400" lvl="6" indent="-342900" algn="l">
              <a:lnSpc>
                <a:spcPct val="100000"/>
              </a:lnSpc>
              <a:spcBef>
                <a:spcPts val="360"/>
              </a:spcBef>
              <a:spcAft>
                <a:spcPts val="0"/>
              </a:spcAft>
              <a:buClr>
                <a:schemeClr val="dk1"/>
              </a:buClr>
              <a:buSzPts val="1800"/>
              <a:buChar char="•"/>
              <a:defRPr/>
            </a:lvl7pPr>
            <a:lvl8pPr marL="3657600" lvl="7" indent="-342900" algn="l">
              <a:lnSpc>
                <a:spcPct val="100000"/>
              </a:lnSpc>
              <a:spcBef>
                <a:spcPts val="360"/>
              </a:spcBef>
              <a:spcAft>
                <a:spcPts val="0"/>
              </a:spcAft>
              <a:buClr>
                <a:schemeClr val="dk1"/>
              </a:buClr>
              <a:buSzPts val="1800"/>
              <a:buChar char="•"/>
              <a:defRPr/>
            </a:lvl8pPr>
            <a:lvl9pPr marL="4114800" lvl="8" indent="-342900" algn="l">
              <a:lnSpc>
                <a:spcPct val="100000"/>
              </a:lnSpc>
              <a:spcBef>
                <a:spcPts val="360"/>
              </a:spcBef>
              <a:spcAft>
                <a:spcPts val="0"/>
              </a:spcAft>
              <a:buClr>
                <a:schemeClr val="dk1"/>
              </a:buClr>
              <a:buSzPts val="1800"/>
              <a:buChar char="•"/>
              <a:defRPr/>
            </a:lvl9pPr>
          </a:lstStyle>
          <a:p>
            <a:endParaRPr/>
          </a:p>
        </p:txBody>
      </p:sp>
      <p:sp>
        <p:nvSpPr>
          <p:cNvPr id="37" name="Google Shape;37;p4"/>
          <p:cNvSpPr>
            <a:spLocks noGrp="1"/>
          </p:cNvSpPr>
          <p:nvPr>
            <p:ph type="pic" idx="3"/>
          </p:nvPr>
        </p:nvSpPr>
        <p:spPr>
          <a:xfrm>
            <a:off x="6123007" y="3578083"/>
            <a:ext cx="778959" cy="778959"/>
          </a:xfrm>
          <a:prstGeom prst="ellipse">
            <a:avLst/>
          </a:prstGeom>
          <a:noFill/>
          <a:ln>
            <a:noFill/>
          </a:ln>
        </p:spPr>
        <p:txBody>
          <a:bodyPr spcFirstLastPara="1" wrap="square" lIns="0" tIns="0" rIns="0" bIns="0" anchor="ctr" anchorCtr="0">
            <a:noAutofit/>
          </a:bodyPr>
          <a:lstStyle>
            <a:lvl1pPr marR="0" lvl="0" algn="ctr" rtl="0">
              <a:lnSpc>
                <a:spcPct val="100000"/>
              </a:lnSpc>
              <a:spcBef>
                <a:spcPts val="180"/>
              </a:spcBef>
              <a:spcAft>
                <a:spcPts val="0"/>
              </a:spcAft>
              <a:buClr>
                <a:schemeClr val="lt2"/>
              </a:buClr>
              <a:buSzPts val="630"/>
              <a:buFont typeface="Arial"/>
              <a:buNone/>
              <a:defRPr sz="900" b="0" i="0" u="none" strike="noStrike" cap="none">
                <a:solidFill>
                  <a:schemeClr val="lt1"/>
                </a:solidFill>
                <a:latin typeface="Calibri"/>
                <a:ea typeface="Calibri"/>
                <a:cs typeface="Calibri"/>
                <a:sym typeface="Calibri"/>
              </a:defRPr>
            </a:lvl1pPr>
            <a:lvl2pPr marR="0" lvl="1" algn="l" rtl="0">
              <a:lnSpc>
                <a:spcPct val="100000"/>
              </a:lnSpc>
              <a:spcBef>
                <a:spcPts val="360"/>
              </a:spcBef>
              <a:spcAft>
                <a:spcPts val="0"/>
              </a:spcAft>
              <a:buClr>
                <a:schemeClr val="lt2"/>
              </a:buClr>
              <a:buSzPts val="1260"/>
              <a:buFont typeface="Arial"/>
              <a:buChar char="►"/>
              <a:defRPr sz="1800" b="0" i="0" u="none" strike="noStrike" cap="none">
                <a:solidFill>
                  <a:schemeClr val="lt1"/>
                </a:solidFill>
                <a:latin typeface="Calibri"/>
                <a:ea typeface="Calibri"/>
                <a:cs typeface="Calibri"/>
                <a:sym typeface="Calibri"/>
              </a:defRPr>
            </a:lvl2pPr>
            <a:lvl3pPr marR="0" lvl="2" algn="l" rtl="0">
              <a:lnSpc>
                <a:spcPct val="100000"/>
              </a:lnSpc>
              <a:spcBef>
                <a:spcPts val="320"/>
              </a:spcBef>
              <a:spcAft>
                <a:spcPts val="0"/>
              </a:spcAft>
              <a:buClr>
                <a:schemeClr val="lt2"/>
              </a:buClr>
              <a:buSzPts val="1120"/>
              <a:buFont typeface="Arial"/>
              <a:buChar char="►"/>
              <a:defRPr sz="1600" b="0" i="0" u="none" strike="noStrike" cap="none">
                <a:solidFill>
                  <a:schemeClr val="lt1"/>
                </a:solidFill>
                <a:latin typeface="Calibri"/>
                <a:ea typeface="Calibri"/>
                <a:cs typeface="Calibri"/>
                <a:sym typeface="Calibri"/>
              </a:defRPr>
            </a:lvl3pPr>
            <a:lvl4pPr marR="0" lvl="3" algn="l" rtl="0">
              <a:lnSpc>
                <a:spcPct val="100000"/>
              </a:lnSpc>
              <a:spcBef>
                <a:spcPts val="280"/>
              </a:spcBef>
              <a:spcAft>
                <a:spcPts val="0"/>
              </a:spcAft>
              <a:buClr>
                <a:schemeClr val="lt2"/>
              </a:buClr>
              <a:buSzPts val="980"/>
              <a:buFont typeface="Arial"/>
              <a:buChar char="►"/>
              <a:defRPr sz="1400" b="0" i="0" u="none" strike="noStrike" cap="none">
                <a:solidFill>
                  <a:schemeClr val="lt1"/>
                </a:solidFill>
                <a:latin typeface="Calibri"/>
                <a:ea typeface="Calibri"/>
                <a:cs typeface="Calibri"/>
                <a:sym typeface="Calibri"/>
              </a:defRPr>
            </a:lvl4pPr>
            <a:lvl5pPr marR="0" lvl="4" algn="l" rtl="0">
              <a:lnSpc>
                <a:spcPct val="100000"/>
              </a:lnSpc>
              <a:spcBef>
                <a:spcPts val="240"/>
              </a:spcBef>
              <a:spcAft>
                <a:spcPts val="0"/>
              </a:spcAft>
              <a:buClr>
                <a:schemeClr val="lt2"/>
              </a:buClr>
              <a:buSzPts val="840"/>
              <a:buFont typeface="Arial"/>
              <a:buChar char="►"/>
              <a:defRPr sz="1200" b="0" i="0" u="none" strike="noStrike" cap="none">
                <a:solidFill>
                  <a:schemeClr val="lt1"/>
                </a:solidFill>
                <a:latin typeface="Calibri"/>
                <a:ea typeface="Calibri"/>
                <a:cs typeface="Calibri"/>
                <a:sym typeface="Calibri"/>
              </a:defRPr>
            </a:lvl5pPr>
            <a:lvl6pPr marR="0" lvl="5"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Inter"/>
                <a:ea typeface="Inter"/>
                <a:cs typeface="Inter"/>
                <a:sym typeface="Inter"/>
              </a:defRPr>
            </a:lvl6pPr>
            <a:lvl7pPr marR="0" lvl="6"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Inter"/>
                <a:ea typeface="Inter"/>
                <a:cs typeface="Inter"/>
                <a:sym typeface="Inter"/>
              </a:defRPr>
            </a:lvl7pPr>
            <a:lvl8pPr marR="0" lvl="7"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Inter"/>
                <a:ea typeface="Inter"/>
                <a:cs typeface="Inter"/>
                <a:sym typeface="Inter"/>
              </a:defRPr>
            </a:lvl8pPr>
            <a:lvl9pPr marR="0" lvl="8"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Inter"/>
                <a:ea typeface="Inter"/>
                <a:cs typeface="Inter"/>
                <a:sym typeface="Inter"/>
              </a:defRPr>
            </a:lvl9pPr>
          </a:lstStyle>
          <a:p>
            <a:endParaRPr/>
          </a:p>
        </p:txBody>
      </p:sp>
      <p:sp>
        <p:nvSpPr>
          <p:cNvPr id="38" name="Google Shape;38;p4"/>
          <p:cNvSpPr txBox="1">
            <a:spLocks noGrp="1"/>
          </p:cNvSpPr>
          <p:nvPr>
            <p:ph type="body" idx="4"/>
          </p:nvPr>
        </p:nvSpPr>
        <p:spPr>
          <a:xfrm>
            <a:off x="6123008" y="1137920"/>
            <a:ext cx="5465425" cy="373807"/>
          </a:xfrm>
          <a:prstGeom prst="rect">
            <a:avLst/>
          </a:prstGeom>
          <a:noFill/>
          <a:ln>
            <a:noFill/>
          </a:ln>
        </p:spPr>
        <p:txBody>
          <a:bodyPr spcFirstLastPara="1" wrap="square" lIns="0" tIns="0" rIns="0" bIns="0" anchor="t" anchorCtr="0">
            <a:noAutofit/>
          </a:bodyPr>
          <a:lstStyle>
            <a:lvl1pPr marL="457200" lvl="0" indent="-228600" algn="l">
              <a:lnSpc>
                <a:spcPct val="100000"/>
              </a:lnSpc>
              <a:spcBef>
                <a:spcPts val="400"/>
              </a:spcBef>
              <a:spcAft>
                <a:spcPts val="0"/>
              </a:spcAft>
              <a:buSzPts val="1400"/>
              <a:buNone/>
              <a:defRPr/>
            </a:lvl1pPr>
            <a:lvl2pPr marL="914400" lvl="1" indent="-308610" algn="l">
              <a:lnSpc>
                <a:spcPct val="100000"/>
              </a:lnSpc>
              <a:spcBef>
                <a:spcPts val="360"/>
              </a:spcBef>
              <a:spcAft>
                <a:spcPts val="0"/>
              </a:spcAft>
              <a:buSzPts val="1260"/>
              <a:buChar char="►"/>
              <a:defRPr/>
            </a:lvl2pPr>
            <a:lvl3pPr marL="1371600" lvl="2" indent="-308610" algn="l">
              <a:lnSpc>
                <a:spcPct val="100000"/>
              </a:lnSpc>
              <a:spcBef>
                <a:spcPts val="360"/>
              </a:spcBef>
              <a:spcAft>
                <a:spcPts val="0"/>
              </a:spcAft>
              <a:buSzPts val="1260"/>
              <a:buChar char="►"/>
              <a:defRPr/>
            </a:lvl3pPr>
            <a:lvl4pPr marL="1828800" lvl="3" indent="-308610" algn="l">
              <a:lnSpc>
                <a:spcPct val="100000"/>
              </a:lnSpc>
              <a:spcBef>
                <a:spcPts val="360"/>
              </a:spcBef>
              <a:spcAft>
                <a:spcPts val="0"/>
              </a:spcAft>
              <a:buSzPts val="1260"/>
              <a:buChar char="►"/>
              <a:defRPr/>
            </a:lvl4pPr>
            <a:lvl5pPr marL="2286000" lvl="4" indent="-308610" algn="l">
              <a:lnSpc>
                <a:spcPct val="100000"/>
              </a:lnSpc>
              <a:spcBef>
                <a:spcPts val="360"/>
              </a:spcBef>
              <a:spcAft>
                <a:spcPts val="0"/>
              </a:spcAft>
              <a:buSzPts val="1260"/>
              <a:buChar char="►"/>
              <a:defRPr/>
            </a:lvl5pPr>
            <a:lvl6pPr marL="2743200" lvl="5" indent="-342900" algn="l">
              <a:lnSpc>
                <a:spcPct val="100000"/>
              </a:lnSpc>
              <a:spcBef>
                <a:spcPts val="360"/>
              </a:spcBef>
              <a:spcAft>
                <a:spcPts val="0"/>
              </a:spcAft>
              <a:buClr>
                <a:schemeClr val="dk1"/>
              </a:buClr>
              <a:buSzPts val="1800"/>
              <a:buChar char="•"/>
              <a:defRPr/>
            </a:lvl6pPr>
            <a:lvl7pPr marL="3200400" lvl="6" indent="-342900" algn="l">
              <a:lnSpc>
                <a:spcPct val="100000"/>
              </a:lnSpc>
              <a:spcBef>
                <a:spcPts val="360"/>
              </a:spcBef>
              <a:spcAft>
                <a:spcPts val="0"/>
              </a:spcAft>
              <a:buClr>
                <a:schemeClr val="dk1"/>
              </a:buClr>
              <a:buSzPts val="1800"/>
              <a:buChar char="•"/>
              <a:defRPr/>
            </a:lvl7pPr>
            <a:lvl8pPr marL="3657600" lvl="7" indent="-342900" algn="l">
              <a:lnSpc>
                <a:spcPct val="100000"/>
              </a:lnSpc>
              <a:spcBef>
                <a:spcPts val="360"/>
              </a:spcBef>
              <a:spcAft>
                <a:spcPts val="0"/>
              </a:spcAft>
              <a:buClr>
                <a:schemeClr val="dk1"/>
              </a:buClr>
              <a:buSzPts val="1800"/>
              <a:buChar char="•"/>
              <a:defRPr/>
            </a:lvl8pPr>
            <a:lvl9pPr marL="4114800" lvl="8" indent="-342900" algn="l">
              <a:lnSpc>
                <a:spcPct val="100000"/>
              </a:lnSpc>
              <a:spcBef>
                <a:spcPts val="360"/>
              </a:spcBef>
              <a:spcAft>
                <a:spcPts val="0"/>
              </a:spcAft>
              <a:buClr>
                <a:schemeClr val="dk1"/>
              </a:buClr>
              <a:buSzPts val="1800"/>
              <a:buChar char="•"/>
              <a:defRPr/>
            </a:lvl9pPr>
          </a:lstStyle>
          <a:p>
            <a:endParaRPr/>
          </a:p>
        </p:txBody>
      </p:sp>
      <p:sp>
        <p:nvSpPr>
          <p:cNvPr id="39" name="Google Shape;39;p4"/>
          <p:cNvSpPr txBox="1">
            <a:spLocks noGrp="1"/>
          </p:cNvSpPr>
          <p:nvPr>
            <p:ph type="body" idx="5"/>
          </p:nvPr>
        </p:nvSpPr>
        <p:spPr>
          <a:xfrm>
            <a:off x="6123008" y="1635009"/>
            <a:ext cx="5465425" cy="1611554"/>
          </a:xfrm>
          <a:prstGeom prst="rect">
            <a:avLst/>
          </a:prstGeom>
          <a:noFill/>
          <a:ln>
            <a:noFill/>
          </a:ln>
        </p:spPr>
        <p:txBody>
          <a:bodyPr spcFirstLastPara="1" wrap="square" lIns="0" tIns="0" rIns="0" bIns="0" anchor="t" anchorCtr="0">
            <a:noAutofit/>
          </a:bodyPr>
          <a:lstStyle>
            <a:lvl1pPr marL="457200" lvl="0" indent="-228600" algn="l">
              <a:lnSpc>
                <a:spcPct val="100000"/>
              </a:lnSpc>
              <a:spcBef>
                <a:spcPts val="320"/>
              </a:spcBef>
              <a:spcAft>
                <a:spcPts val="0"/>
              </a:spcAft>
              <a:buSzPts val="1120"/>
              <a:buNone/>
              <a:defRPr sz="1600"/>
            </a:lvl1pPr>
            <a:lvl2pPr marL="914400" lvl="1" indent="-308610" algn="l">
              <a:lnSpc>
                <a:spcPct val="100000"/>
              </a:lnSpc>
              <a:spcBef>
                <a:spcPts val="360"/>
              </a:spcBef>
              <a:spcAft>
                <a:spcPts val="0"/>
              </a:spcAft>
              <a:buSzPts val="1260"/>
              <a:buChar char="►"/>
              <a:defRPr/>
            </a:lvl2pPr>
            <a:lvl3pPr marL="1371600" lvl="2" indent="-308610" algn="l">
              <a:lnSpc>
                <a:spcPct val="100000"/>
              </a:lnSpc>
              <a:spcBef>
                <a:spcPts val="360"/>
              </a:spcBef>
              <a:spcAft>
                <a:spcPts val="0"/>
              </a:spcAft>
              <a:buSzPts val="1260"/>
              <a:buChar char="►"/>
              <a:defRPr/>
            </a:lvl3pPr>
            <a:lvl4pPr marL="1828800" lvl="3" indent="-308610" algn="l">
              <a:lnSpc>
                <a:spcPct val="100000"/>
              </a:lnSpc>
              <a:spcBef>
                <a:spcPts val="360"/>
              </a:spcBef>
              <a:spcAft>
                <a:spcPts val="0"/>
              </a:spcAft>
              <a:buSzPts val="1260"/>
              <a:buChar char="►"/>
              <a:defRPr/>
            </a:lvl4pPr>
            <a:lvl5pPr marL="2286000" lvl="4" indent="-308610" algn="l">
              <a:lnSpc>
                <a:spcPct val="100000"/>
              </a:lnSpc>
              <a:spcBef>
                <a:spcPts val="360"/>
              </a:spcBef>
              <a:spcAft>
                <a:spcPts val="0"/>
              </a:spcAft>
              <a:buSzPts val="1260"/>
              <a:buChar char="►"/>
              <a:defRPr/>
            </a:lvl5pPr>
            <a:lvl6pPr marL="2743200" lvl="5" indent="-342900" algn="l">
              <a:lnSpc>
                <a:spcPct val="100000"/>
              </a:lnSpc>
              <a:spcBef>
                <a:spcPts val="360"/>
              </a:spcBef>
              <a:spcAft>
                <a:spcPts val="0"/>
              </a:spcAft>
              <a:buClr>
                <a:schemeClr val="dk1"/>
              </a:buClr>
              <a:buSzPts val="1800"/>
              <a:buChar char="•"/>
              <a:defRPr/>
            </a:lvl6pPr>
            <a:lvl7pPr marL="3200400" lvl="6" indent="-342900" algn="l">
              <a:lnSpc>
                <a:spcPct val="100000"/>
              </a:lnSpc>
              <a:spcBef>
                <a:spcPts val="360"/>
              </a:spcBef>
              <a:spcAft>
                <a:spcPts val="0"/>
              </a:spcAft>
              <a:buClr>
                <a:schemeClr val="dk1"/>
              </a:buClr>
              <a:buSzPts val="1800"/>
              <a:buChar char="•"/>
              <a:defRPr/>
            </a:lvl7pPr>
            <a:lvl8pPr marL="3657600" lvl="7" indent="-342900" algn="l">
              <a:lnSpc>
                <a:spcPct val="100000"/>
              </a:lnSpc>
              <a:spcBef>
                <a:spcPts val="360"/>
              </a:spcBef>
              <a:spcAft>
                <a:spcPts val="0"/>
              </a:spcAft>
              <a:buClr>
                <a:schemeClr val="dk1"/>
              </a:buClr>
              <a:buSzPts val="1800"/>
              <a:buChar char="•"/>
              <a:defRPr/>
            </a:lvl8pPr>
            <a:lvl9pPr marL="4114800" lvl="8" indent="-342900" algn="l">
              <a:lnSpc>
                <a:spcPct val="100000"/>
              </a:lnSpc>
              <a:spcBef>
                <a:spcPts val="360"/>
              </a:spcBef>
              <a:spcAft>
                <a:spcPts val="0"/>
              </a:spcAft>
              <a:buClr>
                <a:schemeClr val="dk1"/>
              </a:buClr>
              <a:buSzPts val="1800"/>
              <a:buChar char="•"/>
              <a:defRPr/>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Standard slide">
  <p:cSld name="Standard slide">
    <p:spTree>
      <p:nvGrpSpPr>
        <p:cNvPr id="1" name="Shape 40"/>
        <p:cNvGrpSpPr/>
        <p:nvPr/>
      </p:nvGrpSpPr>
      <p:grpSpPr>
        <a:xfrm>
          <a:off x="0" y="0"/>
          <a:ext cx="0" cy="0"/>
          <a:chOff x="0" y="0"/>
          <a:chExt cx="0" cy="0"/>
        </a:xfrm>
      </p:grpSpPr>
      <p:cxnSp>
        <p:nvCxnSpPr>
          <p:cNvPr id="41" name="Google Shape;41;p5"/>
          <p:cNvCxnSpPr/>
          <p:nvPr/>
        </p:nvCxnSpPr>
        <p:spPr>
          <a:xfrm>
            <a:off x="609600" y="908050"/>
            <a:ext cx="10980738" cy="0"/>
          </a:xfrm>
          <a:prstGeom prst="straightConnector1">
            <a:avLst/>
          </a:prstGeom>
          <a:noFill/>
          <a:ln w="28575" cap="flat" cmpd="sng">
            <a:solidFill>
              <a:schemeClr val="lt2"/>
            </a:solidFill>
            <a:prstDash val="solid"/>
            <a:round/>
            <a:headEnd type="none" w="sm" len="sm"/>
            <a:tailEnd type="none" w="sm" len="sm"/>
          </a:ln>
        </p:spPr>
      </p:cxnSp>
      <p:pic>
        <p:nvPicPr>
          <p:cNvPr id="42" name="Google Shape;42;p5"/>
          <p:cNvPicPr preferRelativeResize="0"/>
          <p:nvPr/>
        </p:nvPicPr>
        <p:blipFill rotWithShape="1">
          <a:blip r:embed="rId2">
            <a:alphaModFix/>
          </a:blip>
          <a:srcRect/>
          <a:stretch/>
        </p:blipFill>
        <p:spPr>
          <a:xfrm>
            <a:off x="11290300" y="0"/>
            <a:ext cx="908050" cy="908050"/>
          </a:xfrm>
          <a:prstGeom prst="rect">
            <a:avLst/>
          </a:prstGeom>
          <a:noFill/>
          <a:ln>
            <a:noFill/>
          </a:ln>
        </p:spPr>
      </p:pic>
      <p:sp>
        <p:nvSpPr>
          <p:cNvPr id="43" name="Google Shape;43;p5"/>
          <p:cNvSpPr txBox="1">
            <a:spLocks noGrp="1"/>
          </p:cNvSpPr>
          <p:nvPr>
            <p:ph type="title"/>
          </p:nvPr>
        </p:nvSpPr>
        <p:spPr>
          <a:xfrm>
            <a:off x="609918" y="294200"/>
            <a:ext cx="10978515" cy="590400"/>
          </a:xfrm>
          <a:prstGeom prst="rect">
            <a:avLst/>
          </a:prstGeom>
          <a:noFill/>
          <a:ln>
            <a:noFill/>
          </a:ln>
        </p:spPr>
        <p:txBody>
          <a:bodyPr spcFirstLastPara="1" wrap="square" lIns="0" tIns="0" rIns="0" bIns="0" anchor="t" anchorCtr="0">
            <a:noAutofit/>
          </a:bodyPr>
          <a:lstStyle>
            <a:lvl1pPr lvl="0" algn="l">
              <a:lnSpc>
                <a:spcPct val="85000"/>
              </a:lnSpc>
              <a:spcBef>
                <a:spcPts val="0"/>
              </a:spcBef>
              <a:spcAft>
                <a:spcPts val="0"/>
              </a:spcAft>
              <a:buSzPts val="1400"/>
              <a:buNone/>
              <a:defRPr sz="2400">
                <a:solidFill>
                  <a:schemeClr val="lt1"/>
                </a:solidFill>
                <a:latin typeface="Calibri"/>
                <a:ea typeface="Calibri"/>
                <a:cs typeface="Calibri"/>
                <a:sym typeface="Calibri"/>
              </a:defRPr>
            </a:lvl1pPr>
            <a:lvl2pPr lvl="1" algn="l">
              <a:lnSpc>
                <a:spcPct val="85000"/>
              </a:lnSpc>
              <a:spcBef>
                <a:spcPts val="0"/>
              </a:spcBef>
              <a:spcAft>
                <a:spcPts val="0"/>
              </a:spcAft>
              <a:buSzPts val="1400"/>
              <a:buNone/>
              <a:defRPr/>
            </a:lvl2pPr>
            <a:lvl3pPr lvl="2" algn="l">
              <a:lnSpc>
                <a:spcPct val="85000"/>
              </a:lnSpc>
              <a:spcBef>
                <a:spcPts val="0"/>
              </a:spcBef>
              <a:spcAft>
                <a:spcPts val="0"/>
              </a:spcAft>
              <a:buSzPts val="1400"/>
              <a:buNone/>
              <a:defRPr/>
            </a:lvl3pPr>
            <a:lvl4pPr lvl="3" algn="l">
              <a:lnSpc>
                <a:spcPct val="85000"/>
              </a:lnSpc>
              <a:spcBef>
                <a:spcPts val="0"/>
              </a:spcBef>
              <a:spcAft>
                <a:spcPts val="0"/>
              </a:spcAft>
              <a:buSzPts val="1400"/>
              <a:buNone/>
              <a:defRPr/>
            </a:lvl4pPr>
            <a:lvl5pPr lvl="4" algn="l">
              <a:lnSpc>
                <a:spcPct val="85000"/>
              </a:lnSpc>
              <a:spcBef>
                <a:spcPts val="0"/>
              </a:spcBef>
              <a:spcAft>
                <a:spcPts val="0"/>
              </a:spcAft>
              <a:buSzPts val="1400"/>
              <a:buNone/>
              <a:defRPr/>
            </a:lvl5pPr>
            <a:lvl6pPr lvl="5" algn="l">
              <a:lnSpc>
                <a:spcPct val="85000"/>
              </a:lnSpc>
              <a:spcBef>
                <a:spcPts val="0"/>
              </a:spcBef>
              <a:spcAft>
                <a:spcPts val="0"/>
              </a:spcAft>
              <a:buSzPts val="1400"/>
              <a:buNone/>
              <a:defRPr/>
            </a:lvl6pPr>
            <a:lvl7pPr lvl="6" algn="l">
              <a:lnSpc>
                <a:spcPct val="85000"/>
              </a:lnSpc>
              <a:spcBef>
                <a:spcPts val="0"/>
              </a:spcBef>
              <a:spcAft>
                <a:spcPts val="0"/>
              </a:spcAft>
              <a:buSzPts val="1400"/>
              <a:buNone/>
              <a:defRPr/>
            </a:lvl7pPr>
            <a:lvl8pPr lvl="7" algn="l">
              <a:lnSpc>
                <a:spcPct val="85000"/>
              </a:lnSpc>
              <a:spcBef>
                <a:spcPts val="0"/>
              </a:spcBef>
              <a:spcAft>
                <a:spcPts val="0"/>
              </a:spcAft>
              <a:buSzPts val="1400"/>
              <a:buNone/>
              <a:defRPr/>
            </a:lvl8pPr>
            <a:lvl9pPr lvl="8" algn="l">
              <a:lnSpc>
                <a:spcPct val="85000"/>
              </a:lnSpc>
              <a:spcBef>
                <a:spcPts val="0"/>
              </a:spcBef>
              <a:spcAft>
                <a:spcPts val="0"/>
              </a:spcAft>
              <a:buSzPts val="1400"/>
              <a:buNone/>
              <a:defRPr/>
            </a:lvl9pPr>
          </a:lstStyle>
          <a:p>
            <a:endParaRPr/>
          </a:p>
        </p:txBody>
      </p:sp>
      <p:sp>
        <p:nvSpPr>
          <p:cNvPr id="44" name="Google Shape;44;p5"/>
          <p:cNvSpPr txBox="1">
            <a:spLocks noGrp="1"/>
          </p:cNvSpPr>
          <p:nvPr>
            <p:ph type="body" idx="1"/>
          </p:nvPr>
        </p:nvSpPr>
        <p:spPr>
          <a:xfrm>
            <a:off x="609918" y="1137920"/>
            <a:ext cx="10978515" cy="4947920"/>
          </a:xfrm>
          <a:prstGeom prst="rect">
            <a:avLst/>
          </a:prstGeom>
          <a:noFill/>
          <a:ln>
            <a:noFill/>
          </a:ln>
        </p:spPr>
        <p:txBody>
          <a:bodyPr spcFirstLastPara="1" wrap="square" lIns="0" tIns="0" rIns="0" bIns="0" anchor="t" anchorCtr="0">
            <a:noAutofit/>
          </a:bodyPr>
          <a:lstStyle>
            <a:lvl1pPr marL="457200" lvl="0" indent="-317500" algn="l">
              <a:lnSpc>
                <a:spcPct val="100000"/>
              </a:lnSpc>
              <a:spcBef>
                <a:spcPts val="400"/>
              </a:spcBef>
              <a:spcAft>
                <a:spcPts val="0"/>
              </a:spcAft>
              <a:buClr>
                <a:schemeClr val="lt2"/>
              </a:buClr>
              <a:buSzPts val="1400"/>
              <a:buChar char="►"/>
              <a:defRPr>
                <a:latin typeface="Calibri"/>
                <a:ea typeface="Calibri"/>
                <a:cs typeface="Calibri"/>
                <a:sym typeface="Calibri"/>
              </a:defRPr>
            </a:lvl1pPr>
            <a:lvl2pPr marL="914400" lvl="1" indent="-308610" algn="l">
              <a:lnSpc>
                <a:spcPct val="100000"/>
              </a:lnSpc>
              <a:spcBef>
                <a:spcPts val="360"/>
              </a:spcBef>
              <a:spcAft>
                <a:spcPts val="0"/>
              </a:spcAft>
              <a:buClr>
                <a:schemeClr val="lt2"/>
              </a:buClr>
              <a:buSzPts val="1260"/>
              <a:buChar char="►"/>
              <a:defRPr>
                <a:latin typeface="Calibri"/>
                <a:ea typeface="Calibri"/>
                <a:cs typeface="Calibri"/>
                <a:sym typeface="Calibri"/>
              </a:defRPr>
            </a:lvl2pPr>
            <a:lvl3pPr marL="1371600" lvl="2" indent="-299719" algn="l">
              <a:lnSpc>
                <a:spcPct val="100000"/>
              </a:lnSpc>
              <a:spcBef>
                <a:spcPts val="320"/>
              </a:spcBef>
              <a:spcAft>
                <a:spcPts val="0"/>
              </a:spcAft>
              <a:buClr>
                <a:schemeClr val="lt2"/>
              </a:buClr>
              <a:buSzPts val="1120"/>
              <a:buChar char="►"/>
              <a:defRPr>
                <a:latin typeface="Calibri"/>
                <a:ea typeface="Calibri"/>
                <a:cs typeface="Calibri"/>
                <a:sym typeface="Calibri"/>
              </a:defRPr>
            </a:lvl3pPr>
            <a:lvl4pPr marL="1828800" lvl="3" indent="-290830" algn="l">
              <a:lnSpc>
                <a:spcPct val="100000"/>
              </a:lnSpc>
              <a:spcBef>
                <a:spcPts val="280"/>
              </a:spcBef>
              <a:spcAft>
                <a:spcPts val="0"/>
              </a:spcAft>
              <a:buClr>
                <a:schemeClr val="lt2"/>
              </a:buClr>
              <a:buSzPts val="980"/>
              <a:buChar char="►"/>
              <a:defRPr>
                <a:latin typeface="Calibri"/>
                <a:ea typeface="Calibri"/>
                <a:cs typeface="Calibri"/>
                <a:sym typeface="Calibri"/>
              </a:defRPr>
            </a:lvl4pPr>
            <a:lvl5pPr marL="2286000" lvl="4" indent="-281939" algn="l">
              <a:lnSpc>
                <a:spcPct val="100000"/>
              </a:lnSpc>
              <a:spcBef>
                <a:spcPts val="240"/>
              </a:spcBef>
              <a:spcAft>
                <a:spcPts val="0"/>
              </a:spcAft>
              <a:buClr>
                <a:schemeClr val="lt2"/>
              </a:buClr>
              <a:buSzPts val="840"/>
              <a:buChar char="►"/>
              <a:defRPr>
                <a:latin typeface="Calibri"/>
                <a:ea typeface="Calibri"/>
                <a:cs typeface="Calibri"/>
                <a:sym typeface="Calibri"/>
              </a:defRPr>
            </a:lvl5pPr>
            <a:lvl6pPr marL="2743200" lvl="5" indent="-342900" algn="l">
              <a:lnSpc>
                <a:spcPct val="100000"/>
              </a:lnSpc>
              <a:spcBef>
                <a:spcPts val="360"/>
              </a:spcBef>
              <a:spcAft>
                <a:spcPts val="0"/>
              </a:spcAft>
              <a:buClr>
                <a:schemeClr val="dk1"/>
              </a:buClr>
              <a:buSzPts val="1800"/>
              <a:buChar char="•"/>
              <a:defRPr/>
            </a:lvl6pPr>
            <a:lvl7pPr marL="3200400" lvl="6" indent="-342900" algn="l">
              <a:lnSpc>
                <a:spcPct val="100000"/>
              </a:lnSpc>
              <a:spcBef>
                <a:spcPts val="360"/>
              </a:spcBef>
              <a:spcAft>
                <a:spcPts val="0"/>
              </a:spcAft>
              <a:buClr>
                <a:schemeClr val="dk1"/>
              </a:buClr>
              <a:buSzPts val="1800"/>
              <a:buChar char="•"/>
              <a:defRPr/>
            </a:lvl7pPr>
            <a:lvl8pPr marL="3657600" lvl="7" indent="-342900" algn="l">
              <a:lnSpc>
                <a:spcPct val="100000"/>
              </a:lnSpc>
              <a:spcBef>
                <a:spcPts val="360"/>
              </a:spcBef>
              <a:spcAft>
                <a:spcPts val="0"/>
              </a:spcAft>
              <a:buClr>
                <a:schemeClr val="dk1"/>
              </a:buClr>
              <a:buSzPts val="1800"/>
              <a:buChar char="•"/>
              <a:defRPr/>
            </a:lvl8pPr>
            <a:lvl9pPr marL="4114800" lvl="8" indent="-342900" algn="l">
              <a:lnSpc>
                <a:spcPct val="100000"/>
              </a:lnSpc>
              <a:spcBef>
                <a:spcPts val="360"/>
              </a:spcBef>
              <a:spcAft>
                <a:spcPts val="0"/>
              </a:spcAft>
              <a:buClr>
                <a:schemeClr val="dk1"/>
              </a:buClr>
              <a:buSzPts val="1800"/>
              <a:buChar char="•"/>
              <a:defRPr/>
            </a:lvl9pPr>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matchingName="Approved question wide">
  <p:cSld name="Approved question wide">
    <p:spTree>
      <p:nvGrpSpPr>
        <p:cNvPr id="1" name="Shape 45"/>
        <p:cNvGrpSpPr/>
        <p:nvPr/>
      </p:nvGrpSpPr>
      <p:grpSpPr>
        <a:xfrm>
          <a:off x="0" y="0"/>
          <a:ext cx="0" cy="0"/>
          <a:chOff x="0" y="0"/>
          <a:chExt cx="0" cy="0"/>
        </a:xfrm>
      </p:grpSpPr>
      <p:pic>
        <p:nvPicPr>
          <p:cNvPr id="46" name="Google Shape;46;p6"/>
          <p:cNvPicPr preferRelativeResize="0"/>
          <p:nvPr/>
        </p:nvPicPr>
        <p:blipFill rotWithShape="1">
          <a:blip r:embed="rId2">
            <a:alphaModFix/>
          </a:blip>
          <a:srcRect/>
          <a:stretch/>
        </p:blipFill>
        <p:spPr>
          <a:xfrm>
            <a:off x="10758488" y="0"/>
            <a:ext cx="1439862" cy="1439863"/>
          </a:xfrm>
          <a:prstGeom prst="rect">
            <a:avLst/>
          </a:prstGeom>
          <a:noFill/>
          <a:ln>
            <a:noFill/>
          </a:ln>
        </p:spPr>
      </p:pic>
      <p:sp>
        <p:nvSpPr>
          <p:cNvPr id="47" name="Google Shape;47;p6"/>
          <p:cNvSpPr txBox="1">
            <a:spLocks noGrp="1"/>
          </p:cNvSpPr>
          <p:nvPr>
            <p:ph type="ctrTitle"/>
          </p:nvPr>
        </p:nvSpPr>
        <p:spPr>
          <a:xfrm>
            <a:off x="944880" y="2158329"/>
            <a:ext cx="4783882" cy="860400"/>
          </a:xfrm>
          <a:prstGeom prst="rect">
            <a:avLst/>
          </a:prstGeom>
          <a:noFill/>
          <a:ln>
            <a:noFill/>
          </a:ln>
        </p:spPr>
        <p:txBody>
          <a:bodyPr spcFirstLastPara="1" wrap="square" lIns="0" tIns="0" rIns="0" bIns="0" anchor="t" anchorCtr="0">
            <a:noAutofit/>
          </a:bodyPr>
          <a:lstStyle>
            <a:lvl1pPr lvl="0" algn="l">
              <a:lnSpc>
                <a:spcPct val="85000"/>
              </a:lnSpc>
              <a:spcBef>
                <a:spcPts val="0"/>
              </a:spcBef>
              <a:spcAft>
                <a:spcPts val="0"/>
              </a:spcAft>
              <a:buSzPts val="1400"/>
              <a:buNone/>
              <a:defRPr sz="3000" b="0">
                <a:solidFill>
                  <a:schemeClr val="lt1"/>
                </a:solidFill>
                <a:latin typeface="Calibri"/>
                <a:ea typeface="Calibri"/>
                <a:cs typeface="Calibri"/>
                <a:sym typeface="Calibri"/>
              </a:defRPr>
            </a:lvl1pPr>
            <a:lvl2pPr lvl="1" algn="l">
              <a:lnSpc>
                <a:spcPct val="85000"/>
              </a:lnSpc>
              <a:spcBef>
                <a:spcPts val="0"/>
              </a:spcBef>
              <a:spcAft>
                <a:spcPts val="0"/>
              </a:spcAft>
              <a:buSzPts val="1400"/>
              <a:buNone/>
              <a:defRPr/>
            </a:lvl2pPr>
            <a:lvl3pPr lvl="2" algn="l">
              <a:lnSpc>
                <a:spcPct val="85000"/>
              </a:lnSpc>
              <a:spcBef>
                <a:spcPts val="0"/>
              </a:spcBef>
              <a:spcAft>
                <a:spcPts val="0"/>
              </a:spcAft>
              <a:buSzPts val="1400"/>
              <a:buNone/>
              <a:defRPr/>
            </a:lvl3pPr>
            <a:lvl4pPr lvl="3" algn="l">
              <a:lnSpc>
                <a:spcPct val="85000"/>
              </a:lnSpc>
              <a:spcBef>
                <a:spcPts val="0"/>
              </a:spcBef>
              <a:spcAft>
                <a:spcPts val="0"/>
              </a:spcAft>
              <a:buSzPts val="1400"/>
              <a:buNone/>
              <a:defRPr/>
            </a:lvl4pPr>
            <a:lvl5pPr lvl="4" algn="l">
              <a:lnSpc>
                <a:spcPct val="85000"/>
              </a:lnSpc>
              <a:spcBef>
                <a:spcPts val="0"/>
              </a:spcBef>
              <a:spcAft>
                <a:spcPts val="0"/>
              </a:spcAft>
              <a:buSzPts val="1400"/>
              <a:buNone/>
              <a:defRPr/>
            </a:lvl5pPr>
            <a:lvl6pPr lvl="5" algn="l">
              <a:lnSpc>
                <a:spcPct val="85000"/>
              </a:lnSpc>
              <a:spcBef>
                <a:spcPts val="0"/>
              </a:spcBef>
              <a:spcAft>
                <a:spcPts val="0"/>
              </a:spcAft>
              <a:buSzPts val="1400"/>
              <a:buNone/>
              <a:defRPr/>
            </a:lvl6pPr>
            <a:lvl7pPr lvl="6" algn="l">
              <a:lnSpc>
                <a:spcPct val="85000"/>
              </a:lnSpc>
              <a:spcBef>
                <a:spcPts val="0"/>
              </a:spcBef>
              <a:spcAft>
                <a:spcPts val="0"/>
              </a:spcAft>
              <a:buSzPts val="1400"/>
              <a:buNone/>
              <a:defRPr/>
            </a:lvl7pPr>
            <a:lvl8pPr lvl="7" algn="l">
              <a:lnSpc>
                <a:spcPct val="85000"/>
              </a:lnSpc>
              <a:spcBef>
                <a:spcPts val="0"/>
              </a:spcBef>
              <a:spcAft>
                <a:spcPts val="0"/>
              </a:spcAft>
              <a:buSzPts val="1400"/>
              <a:buNone/>
              <a:defRPr/>
            </a:lvl8pPr>
            <a:lvl9pPr lvl="8" algn="l">
              <a:lnSpc>
                <a:spcPct val="85000"/>
              </a:lnSpc>
              <a:spcBef>
                <a:spcPts val="0"/>
              </a:spcBef>
              <a:spcAft>
                <a:spcPts val="0"/>
              </a:spcAft>
              <a:buSzPts val="1400"/>
              <a:buNone/>
              <a:defRPr/>
            </a:lvl9pPr>
          </a:lstStyle>
          <a:p>
            <a:endParaRPr/>
          </a:p>
        </p:txBody>
      </p:sp>
      <p:sp>
        <p:nvSpPr>
          <p:cNvPr id="48" name="Google Shape;48;p6"/>
          <p:cNvSpPr txBox="1">
            <a:spLocks noGrp="1"/>
          </p:cNvSpPr>
          <p:nvPr>
            <p:ph type="subTitle" idx="1"/>
          </p:nvPr>
        </p:nvSpPr>
        <p:spPr>
          <a:xfrm>
            <a:off x="945072" y="3200329"/>
            <a:ext cx="4808028" cy="645742"/>
          </a:xfrm>
          <a:prstGeom prst="rect">
            <a:avLst/>
          </a:prstGeom>
          <a:noFill/>
          <a:ln>
            <a:noFill/>
          </a:ln>
        </p:spPr>
        <p:txBody>
          <a:bodyPr spcFirstLastPara="1" wrap="square" lIns="0" tIns="0" rIns="0" bIns="0" anchor="t" anchorCtr="0">
            <a:noAutofit/>
          </a:bodyPr>
          <a:lstStyle>
            <a:lvl1pPr lvl="0" algn="l">
              <a:lnSpc>
                <a:spcPct val="100000"/>
              </a:lnSpc>
              <a:spcBef>
                <a:spcPts val="400"/>
              </a:spcBef>
              <a:spcAft>
                <a:spcPts val="0"/>
              </a:spcAft>
              <a:buSzPts val="1400"/>
              <a:buNone/>
              <a:defRPr sz="2000">
                <a:solidFill>
                  <a:schemeClr val="lt1"/>
                </a:solidFill>
                <a:latin typeface="Calibri"/>
                <a:ea typeface="Calibri"/>
                <a:cs typeface="Calibri"/>
                <a:sym typeface="Calibri"/>
              </a:defRPr>
            </a:lvl1pPr>
            <a:lvl2pPr lvl="1" algn="l">
              <a:lnSpc>
                <a:spcPct val="100000"/>
              </a:lnSpc>
              <a:spcBef>
                <a:spcPts val="320"/>
              </a:spcBef>
              <a:spcAft>
                <a:spcPts val="0"/>
              </a:spcAft>
              <a:buSzPts val="1120"/>
              <a:buNone/>
              <a:defRPr sz="1600">
                <a:solidFill>
                  <a:srgbClr val="FEFEFE"/>
                </a:solidFill>
              </a:defRPr>
            </a:lvl2pPr>
            <a:lvl3pPr lvl="2" algn="ctr">
              <a:lnSpc>
                <a:spcPct val="100000"/>
              </a:lnSpc>
              <a:spcBef>
                <a:spcPts val="320"/>
              </a:spcBef>
              <a:spcAft>
                <a:spcPts val="0"/>
              </a:spcAft>
              <a:buSzPts val="1120"/>
              <a:buNone/>
              <a:defRPr>
                <a:solidFill>
                  <a:schemeClr val="dk1"/>
                </a:solidFill>
              </a:defRPr>
            </a:lvl3pPr>
            <a:lvl4pPr lvl="3" algn="ctr">
              <a:lnSpc>
                <a:spcPct val="100000"/>
              </a:lnSpc>
              <a:spcBef>
                <a:spcPts val="280"/>
              </a:spcBef>
              <a:spcAft>
                <a:spcPts val="0"/>
              </a:spcAft>
              <a:buSzPts val="980"/>
              <a:buNone/>
              <a:defRPr>
                <a:solidFill>
                  <a:schemeClr val="dk1"/>
                </a:solidFill>
              </a:defRPr>
            </a:lvl4pPr>
            <a:lvl5pPr lvl="4" algn="ctr">
              <a:lnSpc>
                <a:spcPct val="100000"/>
              </a:lnSpc>
              <a:spcBef>
                <a:spcPts val="240"/>
              </a:spcBef>
              <a:spcAft>
                <a:spcPts val="0"/>
              </a:spcAft>
              <a:buSzPts val="840"/>
              <a:buNone/>
              <a:defRPr>
                <a:solidFill>
                  <a:schemeClr val="dk1"/>
                </a:solidFill>
              </a:defRPr>
            </a:lvl5pPr>
            <a:lvl6pPr lvl="5" algn="ctr">
              <a:lnSpc>
                <a:spcPct val="100000"/>
              </a:lnSpc>
              <a:spcBef>
                <a:spcPts val="400"/>
              </a:spcBef>
              <a:spcAft>
                <a:spcPts val="0"/>
              </a:spcAft>
              <a:buClr>
                <a:schemeClr val="dk1"/>
              </a:buClr>
              <a:buSzPts val="2000"/>
              <a:buNone/>
              <a:defRPr>
                <a:solidFill>
                  <a:schemeClr val="dk1"/>
                </a:solidFill>
              </a:defRPr>
            </a:lvl6pPr>
            <a:lvl7pPr lvl="6" algn="ctr">
              <a:lnSpc>
                <a:spcPct val="100000"/>
              </a:lnSpc>
              <a:spcBef>
                <a:spcPts val="400"/>
              </a:spcBef>
              <a:spcAft>
                <a:spcPts val="0"/>
              </a:spcAft>
              <a:buClr>
                <a:schemeClr val="dk1"/>
              </a:buClr>
              <a:buSzPts val="2000"/>
              <a:buNone/>
              <a:defRPr>
                <a:solidFill>
                  <a:schemeClr val="dk1"/>
                </a:solidFill>
              </a:defRPr>
            </a:lvl7pPr>
            <a:lvl8pPr lvl="7" algn="ctr">
              <a:lnSpc>
                <a:spcPct val="100000"/>
              </a:lnSpc>
              <a:spcBef>
                <a:spcPts val="400"/>
              </a:spcBef>
              <a:spcAft>
                <a:spcPts val="0"/>
              </a:spcAft>
              <a:buClr>
                <a:schemeClr val="dk1"/>
              </a:buClr>
              <a:buSzPts val="2000"/>
              <a:buNone/>
              <a:defRPr>
                <a:solidFill>
                  <a:schemeClr val="dk1"/>
                </a:solidFill>
              </a:defRPr>
            </a:lvl8pPr>
            <a:lvl9pPr lvl="8" algn="ctr">
              <a:lnSpc>
                <a:spcPct val="100000"/>
              </a:lnSpc>
              <a:spcBef>
                <a:spcPts val="400"/>
              </a:spcBef>
              <a:spcAft>
                <a:spcPts val="0"/>
              </a:spcAft>
              <a:buClr>
                <a:schemeClr val="dk1"/>
              </a:buClr>
              <a:buSzPts val="2000"/>
              <a:buNone/>
              <a:defRPr>
                <a:solidFill>
                  <a:schemeClr val="dk1"/>
                </a:solidFill>
              </a:defRPr>
            </a:lvl9pPr>
          </a:lstStyle>
          <a:p>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3_Standard slide">
  <p:cSld name="3_Standard slide">
    <p:spTree>
      <p:nvGrpSpPr>
        <p:cNvPr id="1" name="Shape 49"/>
        <p:cNvGrpSpPr/>
        <p:nvPr/>
      </p:nvGrpSpPr>
      <p:grpSpPr>
        <a:xfrm>
          <a:off x="0" y="0"/>
          <a:ext cx="0" cy="0"/>
          <a:chOff x="0" y="0"/>
          <a:chExt cx="0" cy="0"/>
        </a:xfrm>
      </p:grpSpPr>
      <p:cxnSp>
        <p:nvCxnSpPr>
          <p:cNvPr id="50" name="Google Shape;50;p7"/>
          <p:cNvCxnSpPr/>
          <p:nvPr/>
        </p:nvCxnSpPr>
        <p:spPr>
          <a:xfrm>
            <a:off x="609600" y="908050"/>
            <a:ext cx="10980738" cy="0"/>
          </a:xfrm>
          <a:prstGeom prst="straightConnector1">
            <a:avLst/>
          </a:prstGeom>
          <a:noFill/>
          <a:ln w="19050" cap="flat" cmpd="sng">
            <a:solidFill>
              <a:schemeClr val="lt2"/>
            </a:solidFill>
            <a:prstDash val="solid"/>
            <a:round/>
            <a:headEnd type="none" w="sm" len="sm"/>
            <a:tailEnd type="none" w="sm" len="sm"/>
          </a:ln>
        </p:spPr>
      </p:cxnSp>
      <p:pic>
        <p:nvPicPr>
          <p:cNvPr id="51" name="Google Shape;51;p7"/>
          <p:cNvPicPr preferRelativeResize="0"/>
          <p:nvPr/>
        </p:nvPicPr>
        <p:blipFill rotWithShape="1">
          <a:blip r:embed="rId2">
            <a:alphaModFix/>
          </a:blip>
          <a:srcRect/>
          <a:stretch/>
        </p:blipFill>
        <p:spPr>
          <a:xfrm>
            <a:off x="11290300" y="0"/>
            <a:ext cx="908050" cy="908050"/>
          </a:xfrm>
          <a:prstGeom prst="rect">
            <a:avLst/>
          </a:prstGeom>
          <a:noFill/>
          <a:ln>
            <a:noFill/>
          </a:ln>
        </p:spPr>
      </p:pic>
      <p:sp>
        <p:nvSpPr>
          <p:cNvPr id="52" name="Google Shape;52;p7"/>
          <p:cNvSpPr txBox="1">
            <a:spLocks noGrp="1"/>
          </p:cNvSpPr>
          <p:nvPr>
            <p:ph type="title"/>
          </p:nvPr>
        </p:nvSpPr>
        <p:spPr>
          <a:xfrm>
            <a:off x="609918" y="294200"/>
            <a:ext cx="10978515" cy="590400"/>
          </a:xfrm>
          <a:prstGeom prst="rect">
            <a:avLst/>
          </a:prstGeom>
          <a:noFill/>
          <a:ln>
            <a:noFill/>
          </a:ln>
        </p:spPr>
        <p:txBody>
          <a:bodyPr spcFirstLastPara="1" wrap="square" lIns="0" tIns="0" rIns="0" bIns="0" anchor="t" anchorCtr="0">
            <a:noAutofit/>
          </a:bodyPr>
          <a:lstStyle>
            <a:lvl1pPr lvl="0" algn="l">
              <a:lnSpc>
                <a:spcPct val="85000"/>
              </a:lnSpc>
              <a:spcBef>
                <a:spcPts val="0"/>
              </a:spcBef>
              <a:spcAft>
                <a:spcPts val="0"/>
              </a:spcAft>
              <a:buSzPts val="1400"/>
              <a:buNone/>
              <a:defRPr sz="2400">
                <a:solidFill>
                  <a:schemeClr val="lt1"/>
                </a:solidFill>
                <a:latin typeface="Calibri"/>
                <a:ea typeface="Calibri"/>
                <a:cs typeface="Calibri"/>
                <a:sym typeface="Calibri"/>
              </a:defRPr>
            </a:lvl1pPr>
            <a:lvl2pPr lvl="1" algn="l">
              <a:lnSpc>
                <a:spcPct val="85000"/>
              </a:lnSpc>
              <a:spcBef>
                <a:spcPts val="0"/>
              </a:spcBef>
              <a:spcAft>
                <a:spcPts val="0"/>
              </a:spcAft>
              <a:buSzPts val="1400"/>
              <a:buNone/>
              <a:defRPr/>
            </a:lvl2pPr>
            <a:lvl3pPr lvl="2" algn="l">
              <a:lnSpc>
                <a:spcPct val="85000"/>
              </a:lnSpc>
              <a:spcBef>
                <a:spcPts val="0"/>
              </a:spcBef>
              <a:spcAft>
                <a:spcPts val="0"/>
              </a:spcAft>
              <a:buSzPts val="1400"/>
              <a:buNone/>
              <a:defRPr/>
            </a:lvl3pPr>
            <a:lvl4pPr lvl="3" algn="l">
              <a:lnSpc>
                <a:spcPct val="85000"/>
              </a:lnSpc>
              <a:spcBef>
                <a:spcPts val="0"/>
              </a:spcBef>
              <a:spcAft>
                <a:spcPts val="0"/>
              </a:spcAft>
              <a:buSzPts val="1400"/>
              <a:buNone/>
              <a:defRPr/>
            </a:lvl4pPr>
            <a:lvl5pPr lvl="4" algn="l">
              <a:lnSpc>
                <a:spcPct val="85000"/>
              </a:lnSpc>
              <a:spcBef>
                <a:spcPts val="0"/>
              </a:spcBef>
              <a:spcAft>
                <a:spcPts val="0"/>
              </a:spcAft>
              <a:buSzPts val="1400"/>
              <a:buNone/>
              <a:defRPr/>
            </a:lvl5pPr>
            <a:lvl6pPr lvl="5" algn="l">
              <a:lnSpc>
                <a:spcPct val="85000"/>
              </a:lnSpc>
              <a:spcBef>
                <a:spcPts val="0"/>
              </a:spcBef>
              <a:spcAft>
                <a:spcPts val="0"/>
              </a:spcAft>
              <a:buSzPts val="1400"/>
              <a:buNone/>
              <a:defRPr/>
            </a:lvl6pPr>
            <a:lvl7pPr lvl="6" algn="l">
              <a:lnSpc>
                <a:spcPct val="85000"/>
              </a:lnSpc>
              <a:spcBef>
                <a:spcPts val="0"/>
              </a:spcBef>
              <a:spcAft>
                <a:spcPts val="0"/>
              </a:spcAft>
              <a:buSzPts val="1400"/>
              <a:buNone/>
              <a:defRPr/>
            </a:lvl7pPr>
            <a:lvl8pPr lvl="7" algn="l">
              <a:lnSpc>
                <a:spcPct val="85000"/>
              </a:lnSpc>
              <a:spcBef>
                <a:spcPts val="0"/>
              </a:spcBef>
              <a:spcAft>
                <a:spcPts val="0"/>
              </a:spcAft>
              <a:buSzPts val="1400"/>
              <a:buNone/>
              <a:defRPr/>
            </a:lvl8pPr>
            <a:lvl9pPr lvl="8" algn="l">
              <a:lnSpc>
                <a:spcPct val="85000"/>
              </a:lnSpc>
              <a:spcBef>
                <a:spcPts val="0"/>
              </a:spcBef>
              <a:spcAft>
                <a:spcPts val="0"/>
              </a:spcAft>
              <a:buSzPts val="1400"/>
              <a:buNone/>
              <a:defRPr/>
            </a:lvl9pPr>
          </a:lstStyle>
          <a:p>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2_Standard slide">
  <p:cSld name="2_Standard slide">
    <p:spTree>
      <p:nvGrpSpPr>
        <p:cNvPr id="1" name="Shape 53"/>
        <p:cNvGrpSpPr/>
        <p:nvPr/>
      </p:nvGrpSpPr>
      <p:grpSpPr>
        <a:xfrm>
          <a:off x="0" y="0"/>
          <a:ext cx="0" cy="0"/>
          <a:chOff x="0" y="0"/>
          <a:chExt cx="0" cy="0"/>
        </a:xfrm>
      </p:grpSpPr>
      <p:cxnSp>
        <p:nvCxnSpPr>
          <p:cNvPr id="54" name="Google Shape;54;p8"/>
          <p:cNvCxnSpPr/>
          <p:nvPr/>
        </p:nvCxnSpPr>
        <p:spPr>
          <a:xfrm>
            <a:off x="609600" y="908050"/>
            <a:ext cx="7724775" cy="0"/>
          </a:xfrm>
          <a:prstGeom prst="straightConnector1">
            <a:avLst/>
          </a:prstGeom>
          <a:noFill/>
          <a:ln w="19050" cap="flat" cmpd="sng">
            <a:solidFill>
              <a:schemeClr val="lt2"/>
            </a:solidFill>
            <a:prstDash val="solid"/>
            <a:round/>
            <a:headEnd type="none" w="sm" len="sm"/>
            <a:tailEnd type="none" w="sm" len="sm"/>
          </a:ln>
        </p:spPr>
      </p:cxnSp>
      <p:pic>
        <p:nvPicPr>
          <p:cNvPr id="55" name="Google Shape;55;p8"/>
          <p:cNvPicPr preferRelativeResize="0"/>
          <p:nvPr/>
        </p:nvPicPr>
        <p:blipFill rotWithShape="1">
          <a:blip r:embed="rId2">
            <a:alphaModFix/>
          </a:blip>
          <a:srcRect/>
          <a:stretch/>
        </p:blipFill>
        <p:spPr>
          <a:xfrm>
            <a:off x="11290300" y="0"/>
            <a:ext cx="908050" cy="908050"/>
          </a:xfrm>
          <a:prstGeom prst="rect">
            <a:avLst/>
          </a:prstGeom>
          <a:noFill/>
          <a:ln>
            <a:noFill/>
          </a:ln>
        </p:spPr>
      </p:pic>
      <p:sp>
        <p:nvSpPr>
          <p:cNvPr id="56" name="Google Shape;56;p8"/>
          <p:cNvSpPr>
            <a:spLocks noGrp="1"/>
          </p:cNvSpPr>
          <p:nvPr>
            <p:ph type="pic" idx="2"/>
          </p:nvPr>
        </p:nvSpPr>
        <p:spPr>
          <a:xfrm>
            <a:off x="8199120" y="1"/>
            <a:ext cx="3999231" cy="6156104"/>
          </a:xfrm>
          <a:prstGeom prst="rect">
            <a:avLst/>
          </a:prstGeom>
          <a:noFill/>
          <a:ln>
            <a:noFill/>
          </a:ln>
        </p:spPr>
        <p:txBody>
          <a:bodyPr spcFirstLastPara="1" wrap="square" lIns="0" tIns="0" rIns="0" bIns="0" anchor="t" anchorCtr="0">
            <a:noAutofit/>
          </a:bodyPr>
          <a:lstStyle>
            <a:lvl1pPr marR="0" lvl="0" algn="l" rtl="0">
              <a:lnSpc>
                <a:spcPct val="100000"/>
              </a:lnSpc>
              <a:spcBef>
                <a:spcPts val="400"/>
              </a:spcBef>
              <a:spcAft>
                <a:spcPts val="0"/>
              </a:spcAft>
              <a:buClr>
                <a:schemeClr val="lt2"/>
              </a:buClr>
              <a:buSzPts val="1400"/>
              <a:buFont typeface="Arial"/>
              <a:buChar char="►"/>
              <a:defRPr sz="2000" b="0" i="0" u="none" strike="noStrike" cap="none">
                <a:solidFill>
                  <a:schemeClr val="lt1"/>
                </a:solidFill>
                <a:latin typeface="Calibri"/>
                <a:ea typeface="Calibri"/>
                <a:cs typeface="Calibri"/>
                <a:sym typeface="Calibri"/>
              </a:defRPr>
            </a:lvl1pPr>
            <a:lvl2pPr marR="0" lvl="1" algn="l" rtl="0">
              <a:lnSpc>
                <a:spcPct val="100000"/>
              </a:lnSpc>
              <a:spcBef>
                <a:spcPts val="360"/>
              </a:spcBef>
              <a:spcAft>
                <a:spcPts val="0"/>
              </a:spcAft>
              <a:buClr>
                <a:schemeClr val="lt2"/>
              </a:buClr>
              <a:buSzPts val="1260"/>
              <a:buFont typeface="Arial"/>
              <a:buChar char="►"/>
              <a:defRPr sz="1800" b="0" i="0" u="none" strike="noStrike" cap="none">
                <a:solidFill>
                  <a:schemeClr val="lt1"/>
                </a:solidFill>
                <a:latin typeface="Calibri"/>
                <a:ea typeface="Calibri"/>
                <a:cs typeface="Calibri"/>
                <a:sym typeface="Calibri"/>
              </a:defRPr>
            </a:lvl2pPr>
            <a:lvl3pPr marR="0" lvl="2" algn="l" rtl="0">
              <a:lnSpc>
                <a:spcPct val="100000"/>
              </a:lnSpc>
              <a:spcBef>
                <a:spcPts val="320"/>
              </a:spcBef>
              <a:spcAft>
                <a:spcPts val="0"/>
              </a:spcAft>
              <a:buClr>
                <a:schemeClr val="lt2"/>
              </a:buClr>
              <a:buSzPts val="1120"/>
              <a:buFont typeface="Arial"/>
              <a:buChar char="►"/>
              <a:defRPr sz="1600" b="0" i="0" u="none" strike="noStrike" cap="none">
                <a:solidFill>
                  <a:schemeClr val="lt1"/>
                </a:solidFill>
                <a:latin typeface="Calibri"/>
                <a:ea typeface="Calibri"/>
                <a:cs typeface="Calibri"/>
                <a:sym typeface="Calibri"/>
              </a:defRPr>
            </a:lvl3pPr>
            <a:lvl4pPr marR="0" lvl="3" algn="l" rtl="0">
              <a:lnSpc>
                <a:spcPct val="100000"/>
              </a:lnSpc>
              <a:spcBef>
                <a:spcPts val="280"/>
              </a:spcBef>
              <a:spcAft>
                <a:spcPts val="0"/>
              </a:spcAft>
              <a:buClr>
                <a:schemeClr val="lt2"/>
              </a:buClr>
              <a:buSzPts val="980"/>
              <a:buFont typeface="Arial"/>
              <a:buChar char="►"/>
              <a:defRPr sz="1400" b="0" i="0" u="none" strike="noStrike" cap="none">
                <a:solidFill>
                  <a:schemeClr val="lt1"/>
                </a:solidFill>
                <a:latin typeface="Calibri"/>
                <a:ea typeface="Calibri"/>
                <a:cs typeface="Calibri"/>
                <a:sym typeface="Calibri"/>
              </a:defRPr>
            </a:lvl4pPr>
            <a:lvl5pPr marR="0" lvl="4" algn="l" rtl="0">
              <a:lnSpc>
                <a:spcPct val="100000"/>
              </a:lnSpc>
              <a:spcBef>
                <a:spcPts val="240"/>
              </a:spcBef>
              <a:spcAft>
                <a:spcPts val="0"/>
              </a:spcAft>
              <a:buClr>
                <a:schemeClr val="lt2"/>
              </a:buClr>
              <a:buSzPts val="840"/>
              <a:buFont typeface="Arial"/>
              <a:buChar char="►"/>
              <a:defRPr sz="1200" b="0" i="0" u="none" strike="noStrike" cap="none">
                <a:solidFill>
                  <a:schemeClr val="lt1"/>
                </a:solidFill>
                <a:latin typeface="Calibri"/>
                <a:ea typeface="Calibri"/>
                <a:cs typeface="Calibri"/>
                <a:sym typeface="Calibri"/>
              </a:defRPr>
            </a:lvl5pPr>
            <a:lvl6pPr marR="0" lvl="5"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Inter"/>
                <a:ea typeface="Inter"/>
                <a:cs typeface="Inter"/>
                <a:sym typeface="Inter"/>
              </a:defRPr>
            </a:lvl6pPr>
            <a:lvl7pPr marR="0" lvl="6"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Inter"/>
                <a:ea typeface="Inter"/>
                <a:cs typeface="Inter"/>
                <a:sym typeface="Inter"/>
              </a:defRPr>
            </a:lvl7pPr>
            <a:lvl8pPr marR="0" lvl="7"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Inter"/>
                <a:ea typeface="Inter"/>
                <a:cs typeface="Inter"/>
                <a:sym typeface="Inter"/>
              </a:defRPr>
            </a:lvl8pPr>
            <a:lvl9pPr marR="0" lvl="8"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Inter"/>
                <a:ea typeface="Inter"/>
                <a:cs typeface="Inter"/>
                <a:sym typeface="Inter"/>
              </a:defRPr>
            </a:lvl9pPr>
          </a:lstStyle>
          <a:p>
            <a:endParaRPr/>
          </a:p>
        </p:txBody>
      </p:sp>
      <p:sp>
        <p:nvSpPr>
          <p:cNvPr id="57" name="Google Shape;57;p8"/>
          <p:cNvSpPr txBox="1">
            <a:spLocks noGrp="1"/>
          </p:cNvSpPr>
          <p:nvPr>
            <p:ph type="title"/>
          </p:nvPr>
        </p:nvSpPr>
        <p:spPr>
          <a:xfrm>
            <a:off x="609919" y="294200"/>
            <a:ext cx="7444422" cy="590400"/>
          </a:xfrm>
          <a:prstGeom prst="rect">
            <a:avLst/>
          </a:prstGeom>
          <a:noFill/>
          <a:ln>
            <a:noFill/>
          </a:ln>
        </p:spPr>
        <p:txBody>
          <a:bodyPr spcFirstLastPara="1" wrap="square" lIns="0" tIns="0" rIns="0" bIns="0" anchor="t" anchorCtr="0">
            <a:noAutofit/>
          </a:bodyPr>
          <a:lstStyle>
            <a:lvl1pPr lvl="0" algn="l">
              <a:lnSpc>
                <a:spcPct val="85000"/>
              </a:lnSpc>
              <a:spcBef>
                <a:spcPts val="0"/>
              </a:spcBef>
              <a:spcAft>
                <a:spcPts val="0"/>
              </a:spcAft>
              <a:buSzPts val="1400"/>
              <a:buNone/>
              <a:defRPr sz="2400">
                <a:solidFill>
                  <a:schemeClr val="lt1"/>
                </a:solidFill>
                <a:latin typeface="Calibri"/>
                <a:ea typeface="Calibri"/>
                <a:cs typeface="Calibri"/>
                <a:sym typeface="Calibri"/>
              </a:defRPr>
            </a:lvl1pPr>
            <a:lvl2pPr lvl="1" algn="l">
              <a:lnSpc>
                <a:spcPct val="85000"/>
              </a:lnSpc>
              <a:spcBef>
                <a:spcPts val="0"/>
              </a:spcBef>
              <a:spcAft>
                <a:spcPts val="0"/>
              </a:spcAft>
              <a:buSzPts val="1400"/>
              <a:buNone/>
              <a:defRPr/>
            </a:lvl2pPr>
            <a:lvl3pPr lvl="2" algn="l">
              <a:lnSpc>
                <a:spcPct val="85000"/>
              </a:lnSpc>
              <a:spcBef>
                <a:spcPts val="0"/>
              </a:spcBef>
              <a:spcAft>
                <a:spcPts val="0"/>
              </a:spcAft>
              <a:buSzPts val="1400"/>
              <a:buNone/>
              <a:defRPr/>
            </a:lvl3pPr>
            <a:lvl4pPr lvl="3" algn="l">
              <a:lnSpc>
                <a:spcPct val="85000"/>
              </a:lnSpc>
              <a:spcBef>
                <a:spcPts val="0"/>
              </a:spcBef>
              <a:spcAft>
                <a:spcPts val="0"/>
              </a:spcAft>
              <a:buSzPts val="1400"/>
              <a:buNone/>
              <a:defRPr/>
            </a:lvl4pPr>
            <a:lvl5pPr lvl="4" algn="l">
              <a:lnSpc>
                <a:spcPct val="85000"/>
              </a:lnSpc>
              <a:spcBef>
                <a:spcPts val="0"/>
              </a:spcBef>
              <a:spcAft>
                <a:spcPts val="0"/>
              </a:spcAft>
              <a:buSzPts val="1400"/>
              <a:buNone/>
              <a:defRPr/>
            </a:lvl5pPr>
            <a:lvl6pPr lvl="5" algn="l">
              <a:lnSpc>
                <a:spcPct val="85000"/>
              </a:lnSpc>
              <a:spcBef>
                <a:spcPts val="0"/>
              </a:spcBef>
              <a:spcAft>
                <a:spcPts val="0"/>
              </a:spcAft>
              <a:buSzPts val="1400"/>
              <a:buNone/>
              <a:defRPr/>
            </a:lvl6pPr>
            <a:lvl7pPr lvl="6" algn="l">
              <a:lnSpc>
                <a:spcPct val="85000"/>
              </a:lnSpc>
              <a:spcBef>
                <a:spcPts val="0"/>
              </a:spcBef>
              <a:spcAft>
                <a:spcPts val="0"/>
              </a:spcAft>
              <a:buSzPts val="1400"/>
              <a:buNone/>
              <a:defRPr/>
            </a:lvl7pPr>
            <a:lvl8pPr lvl="7" algn="l">
              <a:lnSpc>
                <a:spcPct val="85000"/>
              </a:lnSpc>
              <a:spcBef>
                <a:spcPts val="0"/>
              </a:spcBef>
              <a:spcAft>
                <a:spcPts val="0"/>
              </a:spcAft>
              <a:buSzPts val="1400"/>
              <a:buNone/>
              <a:defRPr/>
            </a:lvl8pPr>
            <a:lvl9pPr lvl="8" algn="l">
              <a:lnSpc>
                <a:spcPct val="85000"/>
              </a:lnSpc>
              <a:spcBef>
                <a:spcPts val="0"/>
              </a:spcBef>
              <a:spcAft>
                <a:spcPts val="0"/>
              </a:spcAft>
              <a:buSzPts val="1400"/>
              <a:buNone/>
              <a:defRPr/>
            </a:lvl9pPr>
          </a:lstStyle>
          <a:p>
            <a:endParaRPr/>
          </a:p>
        </p:txBody>
      </p:sp>
      <p:sp>
        <p:nvSpPr>
          <p:cNvPr id="58" name="Google Shape;58;p8"/>
          <p:cNvSpPr txBox="1">
            <a:spLocks noGrp="1"/>
          </p:cNvSpPr>
          <p:nvPr>
            <p:ph type="body" idx="1"/>
          </p:nvPr>
        </p:nvSpPr>
        <p:spPr>
          <a:xfrm>
            <a:off x="609918" y="1137921"/>
            <a:ext cx="7299642" cy="873760"/>
          </a:xfrm>
          <a:prstGeom prst="rect">
            <a:avLst/>
          </a:prstGeom>
          <a:noFill/>
          <a:ln>
            <a:noFill/>
          </a:ln>
        </p:spPr>
        <p:txBody>
          <a:bodyPr spcFirstLastPara="1" wrap="square" lIns="0" tIns="0" rIns="0" bIns="0" anchor="t" anchorCtr="0">
            <a:noAutofit/>
          </a:bodyPr>
          <a:lstStyle>
            <a:lvl1pPr marL="457200" lvl="0" indent="-228600" algn="l">
              <a:lnSpc>
                <a:spcPct val="100000"/>
              </a:lnSpc>
              <a:spcBef>
                <a:spcPts val="360"/>
              </a:spcBef>
              <a:spcAft>
                <a:spcPts val="0"/>
              </a:spcAft>
              <a:buSzPts val="1260"/>
              <a:buNone/>
              <a:defRPr sz="1800">
                <a:solidFill>
                  <a:schemeClr val="lt1"/>
                </a:solidFill>
                <a:latin typeface="Calibri"/>
                <a:ea typeface="Calibri"/>
                <a:cs typeface="Calibri"/>
                <a:sym typeface="Calibri"/>
              </a:defRPr>
            </a:lvl1pPr>
            <a:lvl2pPr marL="914400" lvl="1" indent="-228600" algn="l">
              <a:lnSpc>
                <a:spcPct val="100000"/>
              </a:lnSpc>
              <a:spcBef>
                <a:spcPts val="360"/>
              </a:spcBef>
              <a:spcAft>
                <a:spcPts val="0"/>
              </a:spcAft>
              <a:buSzPts val="1260"/>
              <a:buNone/>
              <a:defRPr sz="1800">
                <a:solidFill>
                  <a:schemeClr val="lt1"/>
                </a:solidFill>
              </a:defRPr>
            </a:lvl2pPr>
            <a:lvl3pPr marL="1371600" lvl="2" indent="-228600" algn="l">
              <a:lnSpc>
                <a:spcPct val="100000"/>
              </a:lnSpc>
              <a:spcBef>
                <a:spcPts val="320"/>
              </a:spcBef>
              <a:spcAft>
                <a:spcPts val="0"/>
              </a:spcAft>
              <a:buSzPts val="1120"/>
              <a:buNone/>
              <a:defRPr sz="1600">
                <a:solidFill>
                  <a:schemeClr val="lt1"/>
                </a:solidFill>
              </a:defRPr>
            </a:lvl3pPr>
            <a:lvl4pPr marL="1828800" lvl="3" indent="-228600" algn="l">
              <a:lnSpc>
                <a:spcPct val="100000"/>
              </a:lnSpc>
              <a:spcBef>
                <a:spcPts val="280"/>
              </a:spcBef>
              <a:spcAft>
                <a:spcPts val="0"/>
              </a:spcAft>
              <a:buSzPts val="980"/>
              <a:buNone/>
              <a:defRPr sz="1400">
                <a:solidFill>
                  <a:schemeClr val="lt1"/>
                </a:solidFill>
              </a:defRPr>
            </a:lvl4pPr>
            <a:lvl5pPr marL="2286000" lvl="4" indent="-228600" algn="l">
              <a:lnSpc>
                <a:spcPct val="100000"/>
              </a:lnSpc>
              <a:spcBef>
                <a:spcPts val="240"/>
              </a:spcBef>
              <a:spcAft>
                <a:spcPts val="0"/>
              </a:spcAft>
              <a:buSzPts val="840"/>
              <a:buNone/>
              <a:defRPr sz="1200">
                <a:solidFill>
                  <a:schemeClr val="lt1"/>
                </a:solidFill>
              </a:defRPr>
            </a:lvl5pPr>
            <a:lvl6pPr marL="2743200" lvl="5" indent="-342900" algn="l">
              <a:lnSpc>
                <a:spcPct val="100000"/>
              </a:lnSpc>
              <a:spcBef>
                <a:spcPts val="360"/>
              </a:spcBef>
              <a:spcAft>
                <a:spcPts val="0"/>
              </a:spcAft>
              <a:buClr>
                <a:schemeClr val="dk1"/>
              </a:buClr>
              <a:buSzPts val="1800"/>
              <a:buChar char="•"/>
              <a:defRPr/>
            </a:lvl6pPr>
            <a:lvl7pPr marL="3200400" lvl="6" indent="-342900" algn="l">
              <a:lnSpc>
                <a:spcPct val="100000"/>
              </a:lnSpc>
              <a:spcBef>
                <a:spcPts val="360"/>
              </a:spcBef>
              <a:spcAft>
                <a:spcPts val="0"/>
              </a:spcAft>
              <a:buClr>
                <a:schemeClr val="dk1"/>
              </a:buClr>
              <a:buSzPts val="1800"/>
              <a:buChar char="•"/>
              <a:defRPr/>
            </a:lvl7pPr>
            <a:lvl8pPr marL="3657600" lvl="7" indent="-342900" algn="l">
              <a:lnSpc>
                <a:spcPct val="100000"/>
              </a:lnSpc>
              <a:spcBef>
                <a:spcPts val="360"/>
              </a:spcBef>
              <a:spcAft>
                <a:spcPts val="0"/>
              </a:spcAft>
              <a:buClr>
                <a:schemeClr val="dk1"/>
              </a:buClr>
              <a:buSzPts val="1800"/>
              <a:buChar char="•"/>
              <a:defRPr/>
            </a:lvl8pPr>
            <a:lvl9pPr marL="4114800" lvl="8" indent="-342900" algn="l">
              <a:lnSpc>
                <a:spcPct val="100000"/>
              </a:lnSpc>
              <a:spcBef>
                <a:spcPts val="360"/>
              </a:spcBef>
              <a:spcAft>
                <a:spcPts val="0"/>
              </a:spcAft>
              <a:buClr>
                <a:schemeClr val="dk1"/>
              </a:buClr>
              <a:buSzPts val="1800"/>
              <a:buChar char="•"/>
              <a:defRPr/>
            </a:lvl9pPr>
          </a:lstStyle>
          <a:p>
            <a:endParaRPr/>
          </a:p>
        </p:txBody>
      </p:sp>
      <p:sp>
        <p:nvSpPr>
          <p:cNvPr id="59" name="Google Shape;59;p8"/>
          <p:cNvSpPr txBox="1">
            <a:spLocks noGrp="1"/>
          </p:cNvSpPr>
          <p:nvPr>
            <p:ph type="body" idx="3"/>
          </p:nvPr>
        </p:nvSpPr>
        <p:spPr>
          <a:xfrm>
            <a:off x="609918" y="2311401"/>
            <a:ext cx="3580117" cy="3844704"/>
          </a:xfrm>
          <a:prstGeom prst="rect">
            <a:avLst/>
          </a:prstGeom>
          <a:noFill/>
          <a:ln>
            <a:noFill/>
          </a:ln>
        </p:spPr>
        <p:txBody>
          <a:bodyPr spcFirstLastPara="1" wrap="square" lIns="0" tIns="0" rIns="0" bIns="0" anchor="t" anchorCtr="0">
            <a:noAutofit/>
          </a:bodyPr>
          <a:lstStyle>
            <a:lvl1pPr marL="457200" lvl="0" indent="-228600" algn="l">
              <a:lnSpc>
                <a:spcPct val="100000"/>
              </a:lnSpc>
              <a:spcBef>
                <a:spcPts val="280"/>
              </a:spcBef>
              <a:spcAft>
                <a:spcPts val="0"/>
              </a:spcAft>
              <a:buSzPts val="980"/>
              <a:buNone/>
              <a:defRPr sz="1400">
                <a:solidFill>
                  <a:schemeClr val="lt1"/>
                </a:solidFill>
                <a:latin typeface="Calibri"/>
                <a:ea typeface="Calibri"/>
                <a:cs typeface="Calibri"/>
                <a:sym typeface="Calibri"/>
              </a:defRPr>
            </a:lvl1pPr>
            <a:lvl2pPr marL="914400" lvl="1" indent="-228600" algn="l">
              <a:lnSpc>
                <a:spcPct val="100000"/>
              </a:lnSpc>
              <a:spcBef>
                <a:spcPts val="360"/>
              </a:spcBef>
              <a:spcAft>
                <a:spcPts val="0"/>
              </a:spcAft>
              <a:buSzPts val="1260"/>
              <a:buNone/>
              <a:defRPr sz="1800">
                <a:solidFill>
                  <a:schemeClr val="lt1"/>
                </a:solidFill>
              </a:defRPr>
            </a:lvl2pPr>
            <a:lvl3pPr marL="1371600" lvl="2" indent="-228600" algn="l">
              <a:lnSpc>
                <a:spcPct val="100000"/>
              </a:lnSpc>
              <a:spcBef>
                <a:spcPts val="320"/>
              </a:spcBef>
              <a:spcAft>
                <a:spcPts val="0"/>
              </a:spcAft>
              <a:buSzPts val="1120"/>
              <a:buNone/>
              <a:defRPr sz="1600">
                <a:solidFill>
                  <a:schemeClr val="lt1"/>
                </a:solidFill>
              </a:defRPr>
            </a:lvl3pPr>
            <a:lvl4pPr marL="1828800" lvl="3" indent="-228600" algn="l">
              <a:lnSpc>
                <a:spcPct val="100000"/>
              </a:lnSpc>
              <a:spcBef>
                <a:spcPts val="280"/>
              </a:spcBef>
              <a:spcAft>
                <a:spcPts val="0"/>
              </a:spcAft>
              <a:buSzPts val="980"/>
              <a:buNone/>
              <a:defRPr sz="1400">
                <a:solidFill>
                  <a:schemeClr val="lt1"/>
                </a:solidFill>
              </a:defRPr>
            </a:lvl4pPr>
            <a:lvl5pPr marL="2286000" lvl="4" indent="-228600" algn="l">
              <a:lnSpc>
                <a:spcPct val="100000"/>
              </a:lnSpc>
              <a:spcBef>
                <a:spcPts val="240"/>
              </a:spcBef>
              <a:spcAft>
                <a:spcPts val="0"/>
              </a:spcAft>
              <a:buSzPts val="840"/>
              <a:buNone/>
              <a:defRPr sz="1200">
                <a:solidFill>
                  <a:schemeClr val="lt1"/>
                </a:solidFill>
              </a:defRPr>
            </a:lvl5pPr>
            <a:lvl6pPr marL="2743200" lvl="5" indent="-342900" algn="l">
              <a:lnSpc>
                <a:spcPct val="100000"/>
              </a:lnSpc>
              <a:spcBef>
                <a:spcPts val="360"/>
              </a:spcBef>
              <a:spcAft>
                <a:spcPts val="0"/>
              </a:spcAft>
              <a:buClr>
                <a:schemeClr val="dk1"/>
              </a:buClr>
              <a:buSzPts val="1800"/>
              <a:buChar char="•"/>
              <a:defRPr/>
            </a:lvl6pPr>
            <a:lvl7pPr marL="3200400" lvl="6" indent="-342900" algn="l">
              <a:lnSpc>
                <a:spcPct val="100000"/>
              </a:lnSpc>
              <a:spcBef>
                <a:spcPts val="360"/>
              </a:spcBef>
              <a:spcAft>
                <a:spcPts val="0"/>
              </a:spcAft>
              <a:buClr>
                <a:schemeClr val="dk1"/>
              </a:buClr>
              <a:buSzPts val="1800"/>
              <a:buChar char="•"/>
              <a:defRPr/>
            </a:lvl7pPr>
            <a:lvl8pPr marL="3657600" lvl="7" indent="-342900" algn="l">
              <a:lnSpc>
                <a:spcPct val="100000"/>
              </a:lnSpc>
              <a:spcBef>
                <a:spcPts val="360"/>
              </a:spcBef>
              <a:spcAft>
                <a:spcPts val="0"/>
              </a:spcAft>
              <a:buClr>
                <a:schemeClr val="dk1"/>
              </a:buClr>
              <a:buSzPts val="1800"/>
              <a:buChar char="•"/>
              <a:defRPr/>
            </a:lvl8pPr>
            <a:lvl9pPr marL="4114800" lvl="8" indent="-342900" algn="l">
              <a:lnSpc>
                <a:spcPct val="100000"/>
              </a:lnSpc>
              <a:spcBef>
                <a:spcPts val="360"/>
              </a:spcBef>
              <a:spcAft>
                <a:spcPts val="0"/>
              </a:spcAft>
              <a:buClr>
                <a:schemeClr val="dk1"/>
              </a:buClr>
              <a:buSzPts val="1800"/>
              <a:buChar char="•"/>
              <a:defRPr/>
            </a:lvl9pPr>
          </a:lstStyle>
          <a:p>
            <a:endParaRPr/>
          </a:p>
        </p:txBody>
      </p:sp>
      <p:sp>
        <p:nvSpPr>
          <p:cNvPr id="60" name="Google Shape;60;p8"/>
          <p:cNvSpPr txBox="1">
            <a:spLocks noGrp="1"/>
          </p:cNvSpPr>
          <p:nvPr>
            <p:ph type="body" idx="4"/>
          </p:nvPr>
        </p:nvSpPr>
        <p:spPr>
          <a:xfrm>
            <a:off x="4329443" y="2311401"/>
            <a:ext cx="3580117" cy="1254759"/>
          </a:xfrm>
          <a:prstGeom prst="rect">
            <a:avLst/>
          </a:prstGeom>
          <a:noFill/>
          <a:ln>
            <a:noFill/>
          </a:ln>
        </p:spPr>
        <p:txBody>
          <a:bodyPr spcFirstLastPara="1" wrap="square" lIns="0" tIns="0" rIns="0" bIns="0" anchor="t" anchorCtr="0">
            <a:noAutofit/>
          </a:bodyPr>
          <a:lstStyle>
            <a:lvl1pPr marL="457200" lvl="0" indent="-228600" algn="l">
              <a:lnSpc>
                <a:spcPct val="100000"/>
              </a:lnSpc>
              <a:spcBef>
                <a:spcPts val="280"/>
              </a:spcBef>
              <a:spcAft>
                <a:spcPts val="0"/>
              </a:spcAft>
              <a:buSzPts val="980"/>
              <a:buNone/>
              <a:defRPr sz="1400">
                <a:solidFill>
                  <a:schemeClr val="lt1"/>
                </a:solidFill>
                <a:latin typeface="Calibri"/>
                <a:ea typeface="Calibri"/>
                <a:cs typeface="Calibri"/>
                <a:sym typeface="Calibri"/>
              </a:defRPr>
            </a:lvl1pPr>
            <a:lvl2pPr marL="914400" lvl="1" indent="-228600" algn="l">
              <a:lnSpc>
                <a:spcPct val="100000"/>
              </a:lnSpc>
              <a:spcBef>
                <a:spcPts val="360"/>
              </a:spcBef>
              <a:spcAft>
                <a:spcPts val="0"/>
              </a:spcAft>
              <a:buSzPts val="1260"/>
              <a:buNone/>
              <a:defRPr sz="1800">
                <a:solidFill>
                  <a:schemeClr val="lt1"/>
                </a:solidFill>
              </a:defRPr>
            </a:lvl2pPr>
            <a:lvl3pPr marL="1371600" lvl="2" indent="-228600" algn="l">
              <a:lnSpc>
                <a:spcPct val="100000"/>
              </a:lnSpc>
              <a:spcBef>
                <a:spcPts val="320"/>
              </a:spcBef>
              <a:spcAft>
                <a:spcPts val="0"/>
              </a:spcAft>
              <a:buSzPts val="1120"/>
              <a:buNone/>
              <a:defRPr sz="1600">
                <a:solidFill>
                  <a:schemeClr val="lt1"/>
                </a:solidFill>
              </a:defRPr>
            </a:lvl3pPr>
            <a:lvl4pPr marL="1828800" lvl="3" indent="-228600" algn="l">
              <a:lnSpc>
                <a:spcPct val="100000"/>
              </a:lnSpc>
              <a:spcBef>
                <a:spcPts val="280"/>
              </a:spcBef>
              <a:spcAft>
                <a:spcPts val="0"/>
              </a:spcAft>
              <a:buSzPts val="980"/>
              <a:buNone/>
              <a:defRPr sz="1400">
                <a:solidFill>
                  <a:schemeClr val="lt1"/>
                </a:solidFill>
              </a:defRPr>
            </a:lvl4pPr>
            <a:lvl5pPr marL="2286000" lvl="4" indent="-228600" algn="l">
              <a:lnSpc>
                <a:spcPct val="100000"/>
              </a:lnSpc>
              <a:spcBef>
                <a:spcPts val="240"/>
              </a:spcBef>
              <a:spcAft>
                <a:spcPts val="0"/>
              </a:spcAft>
              <a:buSzPts val="840"/>
              <a:buNone/>
              <a:defRPr sz="1200">
                <a:solidFill>
                  <a:schemeClr val="lt1"/>
                </a:solidFill>
              </a:defRPr>
            </a:lvl5pPr>
            <a:lvl6pPr marL="2743200" lvl="5" indent="-342900" algn="l">
              <a:lnSpc>
                <a:spcPct val="100000"/>
              </a:lnSpc>
              <a:spcBef>
                <a:spcPts val="360"/>
              </a:spcBef>
              <a:spcAft>
                <a:spcPts val="0"/>
              </a:spcAft>
              <a:buClr>
                <a:schemeClr val="dk1"/>
              </a:buClr>
              <a:buSzPts val="1800"/>
              <a:buChar char="•"/>
              <a:defRPr/>
            </a:lvl6pPr>
            <a:lvl7pPr marL="3200400" lvl="6" indent="-342900" algn="l">
              <a:lnSpc>
                <a:spcPct val="100000"/>
              </a:lnSpc>
              <a:spcBef>
                <a:spcPts val="360"/>
              </a:spcBef>
              <a:spcAft>
                <a:spcPts val="0"/>
              </a:spcAft>
              <a:buClr>
                <a:schemeClr val="dk1"/>
              </a:buClr>
              <a:buSzPts val="1800"/>
              <a:buChar char="•"/>
              <a:defRPr/>
            </a:lvl7pPr>
            <a:lvl8pPr marL="3657600" lvl="7" indent="-342900" algn="l">
              <a:lnSpc>
                <a:spcPct val="100000"/>
              </a:lnSpc>
              <a:spcBef>
                <a:spcPts val="360"/>
              </a:spcBef>
              <a:spcAft>
                <a:spcPts val="0"/>
              </a:spcAft>
              <a:buClr>
                <a:schemeClr val="dk1"/>
              </a:buClr>
              <a:buSzPts val="1800"/>
              <a:buChar char="•"/>
              <a:defRPr/>
            </a:lvl8pPr>
            <a:lvl9pPr marL="4114800" lvl="8" indent="-342900" algn="l">
              <a:lnSpc>
                <a:spcPct val="100000"/>
              </a:lnSpc>
              <a:spcBef>
                <a:spcPts val="360"/>
              </a:spcBef>
              <a:spcAft>
                <a:spcPts val="0"/>
              </a:spcAft>
              <a:buClr>
                <a:schemeClr val="dk1"/>
              </a:buClr>
              <a:buSzPts val="1800"/>
              <a:buChar char="•"/>
              <a:defRPr/>
            </a:lvl9pPr>
          </a:lstStyle>
          <a:p>
            <a:endParaRPr/>
          </a:p>
        </p:txBody>
      </p:sp>
      <p:sp>
        <p:nvSpPr>
          <p:cNvPr id="61" name="Google Shape;61;p8"/>
          <p:cNvSpPr txBox="1">
            <a:spLocks noGrp="1"/>
          </p:cNvSpPr>
          <p:nvPr>
            <p:ph type="body" idx="5"/>
          </p:nvPr>
        </p:nvSpPr>
        <p:spPr>
          <a:xfrm>
            <a:off x="4329443" y="4236721"/>
            <a:ext cx="3580117" cy="1944160"/>
          </a:xfrm>
          <a:prstGeom prst="rect">
            <a:avLst/>
          </a:prstGeom>
          <a:noFill/>
          <a:ln>
            <a:noFill/>
          </a:ln>
        </p:spPr>
        <p:txBody>
          <a:bodyPr spcFirstLastPara="1" wrap="square" lIns="0" tIns="0" rIns="0" bIns="0" anchor="t" anchorCtr="0">
            <a:noAutofit/>
          </a:bodyPr>
          <a:lstStyle>
            <a:lvl1pPr marL="457200" lvl="0" indent="-228600" algn="l">
              <a:lnSpc>
                <a:spcPct val="100000"/>
              </a:lnSpc>
              <a:spcBef>
                <a:spcPts val="360"/>
              </a:spcBef>
              <a:spcAft>
                <a:spcPts val="0"/>
              </a:spcAft>
              <a:buSzPts val="1260"/>
              <a:buNone/>
              <a:defRPr sz="1800">
                <a:solidFill>
                  <a:schemeClr val="lt1"/>
                </a:solidFill>
                <a:latin typeface="Calibri"/>
                <a:ea typeface="Calibri"/>
                <a:cs typeface="Calibri"/>
                <a:sym typeface="Calibri"/>
              </a:defRPr>
            </a:lvl1pPr>
            <a:lvl2pPr marL="914400" lvl="1" indent="-228600" algn="l">
              <a:lnSpc>
                <a:spcPct val="100000"/>
              </a:lnSpc>
              <a:spcBef>
                <a:spcPts val="360"/>
              </a:spcBef>
              <a:spcAft>
                <a:spcPts val="0"/>
              </a:spcAft>
              <a:buSzPts val="1260"/>
              <a:buNone/>
              <a:defRPr sz="1800">
                <a:solidFill>
                  <a:schemeClr val="lt1"/>
                </a:solidFill>
              </a:defRPr>
            </a:lvl2pPr>
            <a:lvl3pPr marL="1371600" lvl="2" indent="-228600" algn="l">
              <a:lnSpc>
                <a:spcPct val="100000"/>
              </a:lnSpc>
              <a:spcBef>
                <a:spcPts val="320"/>
              </a:spcBef>
              <a:spcAft>
                <a:spcPts val="0"/>
              </a:spcAft>
              <a:buSzPts val="1120"/>
              <a:buNone/>
              <a:defRPr sz="1600">
                <a:solidFill>
                  <a:schemeClr val="lt1"/>
                </a:solidFill>
              </a:defRPr>
            </a:lvl3pPr>
            <a:lvl4pPr marL="1828800" lvl="3" indent="-228600" algn="l">
              <a:lnSpc>
                <a:spcPct val="100000"/>
              </a:lnSpc>
              <a:spcBef>
                <a:spcPts val="280"/>
              </a:spcBef>
              <a:spcAft>
                <a:spcPts val="0"/>
              </a:spcAft>
              <a:buSzPts val="980"/>
              <a:buNone/>
              <a:defRPr sz="1400">
                <a:solidFill>
                  <a:schemeClr val="lt1"/>
                </a:solidFill>
              </a:defRPr>
            </a:lvl4pPr>
            <a:lvl5pPr marL="2286000" lvl="4" indent="-228600" algn="l">
              <a:lnSpc>
                <a:spcPct val="100000"/>
              </a:lnSpc>
              <a:spcBef>
                <a:spcPts val="240"/>
              </a:spcBef>
              <a:spcAft>
                <a:spcPts val="0"/>
              </a:spcAft>
              <a:buSzPts val="840"/>
              <a:buNone/>
              <a:defRPr sz="1200">
                <a:solidFill>
                  <a:schemeClr val="lt1"/>
                </a:solidFill>
              </a:defRPr>
            </a:lvl5pPr>
            <a:lvl6pPr marL="2743200" lvl="5" indent="-342900" algn="l">
              <a:lnSpc>
                <a:spcPct val="100000"/>
              </a:lnSpc>
              <a:spcBef>
                <a:spcPts val="360"/>
              </a:spcBef>
              <a:spcAft>
                <a:spcPts val="0"/>
              </a:spcAft>
              <a:buClr>
                <a:schemeClr val="dk1"/>
              </a:buClr>
              <a:buSzPts val="1800"/>
              <a:buChar char="•"/>
              <a:defRPr/>
            </a:lvl6pPr>
            <a:lvl7pPr marL="3200400" lvl="6" indent="-342900" algn="l">
              <a:lnSpc>
                <a:spcPct val="100000"/>
              </a:lnSpc>
              <a:spcBef>
                <a:spcPts val="360"/>
              </a:spcBef>
              <a:spcAft>
                <a:spcPts val="0"/>
              </a:spcAft>
              <a:buClr>
                <a:schemeClr val="dk1"/>
              </a:buClr>
              <a:buSzPts val="1800"/>
              <a:buChar char="•"/>
              <a:defRPr/>
            </a:lvl7pPr>
            <a:lvl8pPr marL="3657600" lvl="7" indent="-342900" algn="l">
              <a:lnSpc>
                <a:spcPct val="100000"/>
              </a:lnSpc>
              <a:spcBef>
                <a:spcPts val="360"/>
              </a:spcBef>
              <a:spcAft>
                <a:spcPts val="0"/>
              </a:spcAft>
              <a:buClr>
                <a:schemeClr val="dk1"/>
              </a:buClr>
              <a:buSzPts val="1800"/>
              <a:buChar char="•"/>
              <a:defRPr/>
            </a:lvl8pPr>
            <a:lvl9pPr marL="4114800" lvl="8" indent="-342900" algn="l">
              <a:lnSpc>
                <a:spcPct val="100000"/>
              </a:lnSpc>
              <a:spcBef>
                <a:spcPts val="360"/>
              </a:spcBef>
              <a:spcAft>
                <a:spcPts val="0"/>
              </a:spcAft>
              <a:buClr>
                <a:schemeClr val="dk1"/>
              </a:buClr>
              <a:buSzPts val="1800"/>
              <a:buChar char="•"/>
              <a:defRPr/>
            </a:lvl9pPr>
          </a:lstStyle>
          <a:p>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1_Standard slide">
  <p:cSld name="1_Standard slide">
    <p:spTree>
      <p:nvGrpSpPr>
        <p:cNvPr id="1" name="Shape 62"/>
        <p:cNvGrpSpPr/>
        <p:nvPr/>
      </p:nvGrpSpPr>
      <p:grpSpPr>
        <a:xfrm>
          <a:off x="0" y="0"/>
          <a:ext cx="0" cy="0"/>
          <a:chOff x="0" y="0"/>
          <a:chExt cx="0" cy="0"/>
        </a:xfrm>
      </p:grpSpPr>
      <p:cxnSp>
        <p:nvCxnSpPr>
          <p:cNvPr id="63" name="Google Shape;63;p9"/>
          <p:cNvCxnSpPr/>
          <p:nvPr/>
        </p:nvCxnSpPr>
        <p:spPr>
          <a:xfrm>
            <a:off x="2695575" y="908050"/>
            <a:ext cx="8891588" cy="0"/>
          </a:xfrm>
          <a:prstGeom prst="straightConnector1">
            <a:avLst/>
          </a:prstGeom>
          <a:noFill/>
          <a:ln w="19050" cap="flat" cmpd="sng">
            <a:solidFill>
              <a:schemeClr val="lt2"/>
            </a:solidFill>
            <a:prstDash val="solid"/>
            <a:round/>
            <a:headEnd type="none" w="sm" len="sm"/>
            <a:tailEnd type="none" w="sm" len="sm"/>
          </a:ln>
        </p:spPr>
      </p:cxnSp>
      <p:pic>
        <p:nvPicPr>
          <p:cNvPr id="64" name="Google Shape;64;p9"/>
          <p:cNvPicPr preferRelativeResize="0"/>
          <p:nvPr/>
        </p:nvPicPr>
        <p:blipFill rotWithShape="1">
          <a:blip r:embed="rId2">
            <a:alphaModFix/>
          </a:blip>
          <a:srcRect/>
          <a:stretch/>
        </p:blipFill>
        <p:spPr>
          <a:xfrm>
            <a:off x="11290300" y="0"/>
            <a:ext cx="908050" cy="908050"/>
          </a:xfrm>
          <a:prstGeom prst="rect">
            <a:avLst/>
          </a:prstGeom>
          <a:noFill/>
          <a:ln>
            <a:noFill/>
          </a:ln>
        </p:spPr>
      </p:pic>
      <p:sp>
        <p:nvSpPr>
          <p:cNvPr id="65" name="Google Shape;65;p9"/>
          <p:cNvSpPr>
            <a:spLocks noGrp="1"/>
          </p:cNvSpPr>
          <p:nvPr>
            <p:ph type="pic" idx="2"/>
          </p:nvPr>
        </p:nvSpPr>
        <p:spPr>
          <a:xfrm>
            <a:off x="0" y="0"/>
            <a:ext cx="2384460" cy="6857999"/>
          </a:xfrm>
          <a:prstGeom prst="rect">
            <a:avLst/>
          </a:prstGeom>
          <a:noFill/>
          <a:ln>
            <a:noFill/>
          </a:ln>
        </p:spPr>
        <p:txBody>
          <a:bodyPr spcFirstLastPara="1" wrap="square" lIns="0" tIns="0" rIns="0" bIns="0" anchor="t" anchorCtr="0">
            <a:noAutofit/>
          </a:bodyPr>
          <a:lstStyle>
            <a:lvl1pPr marR="0" lvl="0" algn="l" rtl="0">
              <a:lnSpc>
                <a:spcPct val="100000"/>
              </a:lnSpc>
              <a:spcBef>
                <a:spcPts val="400"/>
              </a:spcBef>
              <a:spcAft>
                <a:spcPts val="0"/>
              </a:spcAft>
              <a:buClr>
                <a:schemeClr val="lt2"/>
              </a:buClr>
              <a:buSzPts val="1400"/>
              <a:buFont typeface="Arial"/>
              <a:buChar char="►"/>
              <a:defRPr sz="2000" b="0" i="0" u="none" strike="noStrike" cap="none">
                <a:solidFill>
                  <a:schemeClr val="lt1"/>
                </a:solidFill>
                <a:latin typeface="Calibri"/>
                <a:ea typeface="Calibri"/>
                <a:cs typeface="Calibri"/>
                <a:sym typeface="Calibri"/>
              </a:defRPr>
            </a:lvl1pPr>
            <a:lvl2pPr marR="0" lvl="1" algn="l" rtl="0">
              <a:lnSpc>
                <a:spcPct val="100000"/>
              </a:lnSpc>
              <a:spcBef>
                <a:spcPts val="360"/>
              </a:spcBef>
              <a:spcAft>
                <a:spcPts val="0"/>
              </a:spcAft>
              <a:buClr>
                <a:schemeClr val="lt2"/>
              </a:buClr>
              <a:buSzPts val="1260"/>
              <a:buFont typeface="Arial"/>
              <a:buChar char="►"/>
              <a:defRPr sz="1800" b="0" i="0" u="none" strike="noStrike" cap="none">
                <a:solidFill>
                  <a:schemeClr val="lt1"/>
                </a:solidFill>
                <a:latin typeface="Calibri"/>
                <a:ea typeface="Calibri"/>
                <a:cs typeface="Calibri"/>
                <a:sym typeface="Calibri"/>
              </a:defRPr>
            </a:lvl2pPr>
            <a:lvl3pPr marR="0" lvl="2" algn="l" rtl="0">
              <a:lnSpc>
                <a:spcPct val="100000"/>
              </a:lnSpc>
              <a:spcBef>
                <a:spcPts val="320"/>
              </a:spcBef>
              <a:spcAft>
                <a:spcPts val="0"/>
              </a:spcAft>
              <a:buClr>
                <a:schemeClr val="lt2"/>
              </a:buClr>
              <a:buSzPts val="1120"/>
              <a:buFont typeface="Arial"/>
              <a:buChar char="►"/>
              <a:defRPr sz="1600" b="0" i="0" u="none" strike="noStrike" cap="none">
                <a:solidFill>
                  <a:schemeClr val="lt1"/>
                </a:solidFill>
                <a:latin typeface="Calibri"/>
                <a:ea typeface="Calibri"/>
                <a:cs typeface="Calibri"/>
                <a:sym typeface="Calibri"/>
              </a:defRPr>
            </a:lvl3pPr>
            <a:lvl4pPr marR="0" lvl="3" algn="l" rtl="0">
              <a:lnSpc>
                <a:spcPct val="100000"/>
              </a:lnSpc>
              <a:spcBef>
                <a:spcPts val="280"/>
              </a:spcBef>
              <a:spcAft>
                <a:spcPts val="0"/>
              </a:spcAft>
              <a:buClr>
                <a:schemeClr val="lt2"/>
              </a:buClr>
              <a:buSzPts val="980"/>
              <a:buFont typeface="Arial"/>
              <a:buChar char="►"/>
              <a:defRPr sz="1400" b="0" i="0" u="none" strike="noStrike" cap="none">
                <a:solidFill>
                  <a:schemeClr val="lt1"/>
                </a:solidFill>
                <a:latin typeface="Calibri"/>
                <a:ea typeface="Calibri"/>
                <a:cs typeface="Calibri"/>
                <a:sym typeface="Calibri"/>
              </a:defRPr>
            </a:lvl4pPr>
            <a:lvl5pPr marR="0" lvl="4" algn="l" rtl="0">
              <a:lnSpc>
                <a:spcPct val="100000"/>
              </a:lnSpc>
              <a:spcBef>
                <a:spcPts val="240"/>
              </a:spcBef>
              <a:spcAft>
                <a:spcPts val="0"/>
              </a:spcAft>
              <a:buClr>
                <a:schemeClr val="lt2"/>
              </a:buClr>
              <a:buSzPts val="840"/>
              <a:buFont typeface="Arial"/>
              <a:buChar char="►"/>
              <a:defRPr sz="1200" b="0" i="0" u="none" strike="noStrike" cap="none">
                <a:solidFill>
                  <a:schemeClr val="lt1"/>
                </a:solidFill>
                <a:latin typeface="Calibri"/>
                <a:ea typeface="Calibri"/>
                <a:cs typeface="Calibri"/>
                <a:sym typeface="Calibri"/>
              </a:defRPr>
            </a:lvl5pPr>
            <a:lvl6pPr marR="0" lvl="5"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Inter"/>
                <a:ea typeface="Inter"/>
                <a:cs typeface="Inter"/>
                <a:sym typeface="Inter"/>
              </a:defRPr>
            </a:lvl6pPr>
            <a:lvl7pPr marR="0" lvl="6"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Inter"/>
                <a:ea typeface="Inter"/>
                <a:cs typeface="Inter"/>
                <a:sym typeface="Inter"/>
              </a:defRPr>
            </a:lvl7pPr>
            <a:lvl8pPr marR="0" lvl="7"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Inter"/>
                <a:ea typeface="Inter"/>
                <a:cs typeface="Inter"/>
                <a:sym typeface="Inter"/>
              </a:defRPr>
            </a:lvl8pPr>
            <a:lvl9pPr marR="0" lvl="8"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Inter"/>
                <a:ea typeface="Inter"/>
                <a:cs typeface="Inter"/>
                <a:sym typeface="Inter"/>
              </a:defRPr>
            </a:lvl9pPr>
          </a:lstStyle>
          <a:p>
            <a:endParaRPr/>
          </a:p>
        </p:txBody>
      </p:sp>
      <p:sp>
        <p:nvSpPr>
          <p:cNvPr id="66" name="Google Shape;66;p9"/>
          <p:cNvSpPr txBox="1">
            <a:spLocks noGrp="1"/>
          </p:cNvSpPr>
          <p:nvPr>
            <p:ph type="title"/>
          </p:nvPr>
        </p:nvSpPr>
        <p:spPr>
          <a:xfrm>
            <a:off x="2695294" y="294200"/>
            <a:ext cx="8892000" cy="590400"/>
          </a:xfrm>
          <a:prstGeom prst="rect">
            <a:avLst/>
          </a:prstGeom>
          <a:noFill/>
          <a:ln>
            <a:noFill/>
          </a:ln>
        </p:spPr>
        <p:txBody>
          <a:bodyPr spcFirstLastPara="1" wrap="square" lIns="0" tIns="0" rIns="0" bIns="0" anchor="t" anchorCtr="0">
            <a:noAutofit/>
          </a:bodyPr>
          <a:lstStyle>
            <a:lvl1pPr lvl="0" algn="l">
              <a:lnSpc>
                <a:spcPct val="85000"/>
              </a:lnSpc>
              <a:spcBef>
                <a:spcPts val="0"/>
              </a:spcBef>
              <a:spcAft>
                <a:spcPts val="0"/>
              </a:spcAft>
              <a:buSzPts val="1400"/>
              <a:buNone/>
              <a:defRPr sz="2400">
                <a:solidFill>
                  <a:schemeClr val="lt1"/>
                </a:solidFill>
                <a:latin typeface="Calibri"/>
                <a:ea typeface="Calibri"/>
                <a:cs typeface="Calibri"/>
                <a:sym typeface="Calibri"/>
              </a:defRPr>
            </a:lvl1pPr>
            <a:lvl2pPr lvl="1" algn="l">
              <a:lnSpc>
                <a:spcPct val="85000"/>
              </a:lnSpc>
              <a:spcBef>
                <a:spcPts val="0"/>
              </a:spcBef>
              <a:spcAft>
                <a:spcPts val="0"/>
              </a:spcAft>
              <a:buSzPts val="1400"/>
              <a:buNone/>
              <a:defRPr/>
            </a:lvl2pPr>
            <a:lvl3pPr lvl="2" algn="l">
              <a:lnSpc>
                <a:spcPct val="85000"/>
              </a:lnSpc>
              <a:spcBef>
                <a:spcPts val="0"/>
              </a:spcBef>
              <a:spcAft>
                <a:spcPts val="0"/>
              </a:spcAft>
              <a:buSzPts val="1400"/>
              <a:buNone/>
              <a:defRPr/>
            </a:lvl3pPr>
            <a:lvl4pPr lvl="3" algn="l">
              <a:lnSpc>
                <a:spcPct val="85000"/>
              </a:lnSpc>
              <a:spcBef>
                <a:spcPts val="0"/>
              </a:spcBef>
              <a:spcAft>
                <a:spcPts val="0"/>
              </a:spcAft>
              <a:buSzPts val="1400"/>
              <a:buNone/>
              <a:defRPr/>
            </a:lvl4pPr>
            <a:lvl5pPr lvl="4" algn="l">
              <a:lnSpc>
                <a:spcPct val="85000"/>
              </a:lnSpc>
              <a:spcBef>
                <a:spcPts val="0"/>
              </a:spcBef>
              <a:spcAft>
                <a:spcPts val="0"/>
              </a:spcAft>
              <a:buSzPts val="1400"/>
              <a:buNone/>
              <a:defRPr/>
            </a:lvl5pPr>
            <a:lvl6pPr lvl="5" algn="l">
              <a:lnSpc>
                <a:spcPct val="85000"/>
              </a:lnSpc>
              <a:spcBef>
                <a:spcPts val="0"/>
              </a:spcBef>
              <a:spcAft>
                <a:spcPts val="0"/>
              </a:spcAft>
              <a:buSzPts val="1400"/>
              <a:buNone/>
              <a:defRPr/>
            </a:lvl6pPr>
            <a:lvl7pPr lvl="6" algn="l">
              <a:lnSpc>
                <a:spcPct val="85000"/>
              </a:lnSpc>
              <a:spcBef>
                <a:spcPts val="0"/>
              </a:spcBef>
              <a:spcAft>
                <a:spcPts val="0"/>
              </a:spcAft>
              <a:buSzPts val="1400"/>
              <a:buNone/>
              <a:defRPr/>
            </a:lvl7pPr>
            <a:lvl8pPr lvl="7" algn="l">
              <a:lnSpc>
                <a:spcPct val="85000"/>
              </a:lnSpc>
              <a:spcBef>
                <a:spcPts val="0"/>
              </a:spcBef>
              <a:spcAft>
                <a:spcPts val="0"/>
              </a:spcAft>
              <a:buSzPts val="1400"/>
              <a:buNone/>
              <a:defRPr/>
            </a:lvl8pPr>
            <a:lvl9pPr lvl="8" algn="l">
              <a:lnSpc>
                <a:spcPct val="85000"/>
              </a:lnSpc>
              <a:spcBef>
                <a:spcPts val="0"/>
              </a:spcBef>
              <a:spcAft>
                <a:spcPts val="0"/>
              </a:spcAft>
              <a:buSzPts val="1400"/>
              <a:buNone/>
              <a:defRPr/>
            </a:lvl9pPr>
          </a:lstStyle>
          <a:p>
            <a:endParaRPr/>
          </a:p>
        </p:txBody>
      </p:sp>
      <p:sp>
        <p:nvSpPr>
          <p:cNvPr id="67" name="Google Shape;67;p9"/>
          <p:cNvSpPr txBox="1">
            <a:spLocks noGrp="1"/>
          </p:cNvSpPr>
          <p:nvPr>
            <p:ph type="body" idx="1"/>
          </p:nvPr>
        </p:nvSpPr>
        <p:spPr>
          <a:xfrm>
            <a:off x="2695293" y="1137921"/>
            <a:ext cx="2742882" cy="5018184"/>
          </a:xfrm>
          <a:prstGeom prst="rect">
            <a:avLst/>
          </a:prstGeom>
          <a:noFill/>
          <a:ln>
            <a:noFill/>
          </a:ln>
        </p:spPr>
        <p:txBody>
          <a:bodyPr spcFirstLastPara="1" wrap="square" lIns="0" tIns="0" rIns="0" bIns="0" anchor="t" anchorCtr="0">
            <a:noAutofit/>
          </a:bodyPr>
          <a:lstStyle>
            <a:lvl1pPr marL="457200" lvl="0" indent="-228600" algn="l">
              <a:lnSpc>
                <a:spcPct val="100000"/>
              </a:lnSpc>
              <a:spcBef>
                <a:spcPts val="360"/>
              </a:spcBef>
              <a:spcAft>
                <a:spcPts val="0"/>
              </a:spcAft>
              <a:buSzPts val="1260"/>
              <a:buNone/>
              <a:defRPr sz="1800">
                <a:solidFill>
                  <a:schemeClr val="lt1"/>
                </a:solidFill>
                <a:latin typeface="Calibri"/>
                <a:ea typeface="Calibri"/>
                <a:cs typeface="Calibri"/>
                <a:sym typeface="Calibri"/>
              </a:defRPr>
            </a:lvl1pPr>
            <a:lvl2pPr marL="914400" lvl="1" indent="-228600" algn="l">
              <a:lnSpc>
                <a:spcPct val="100000"/>
              </a:lnSpc>
              <a:spcBef>
                <a:spcPts val="360"/>
              </a:spcBef>
              <a:spcAft>
                <a:spcPts val="0"/>
              </a:spcAft>
              <a:buSzPts val="1260"/>
              <a:buNone/>
              <a:defRPr sz="1800">
                <a:solidFill>
                  <a:schemeClr val="lt1"/>
                </a:solidFill>
              </a:defRPr>
            </a:lvl2pPr>
            <a:lvl3pPr marL="1371600" lvl="2" indent="-228600" algn="l">
              <a:lnSpc>
                <a:spcPct val="100000"/>
              </a:lnSpc>
              <a:spcBef>
                <a:spcPts val="320"/>
              </a:spcBef>
              <a:spcAft>
                <a:spcPts val="0"/>
              </a:spcAft>
              <a:buSzPts val="1120"/>
              <a:buNone/>
              <a:defRPr sz="1600">
                <a:solidFill>
                  <a:schemeClr val="lt1"/>
                </a:solidFill>
              </a:defRPr>
            </a:lvl3pPr>
            <a:lvl4pPr marL="1828800" lvl="3" indent="-228600" algn="l">
              <a:lnSpc>
                <a:spcPct val="100000"/>
              </a:lnSpc>
              <a:spcBef>
                <a:spcPts val="280"/>
              </a:spcBef>
              <a:spcAft>
                <a:spcPts val="0"/>
              </a:spcAft>
              <a:buSzPts val="980"/>
              <a:buNone/>
              <a:defRPr sz="1400">
                <a:solidFill>
                  <a:schemeClr val="lt1"/>
                </a:solidFill>
              </a:defRPr>
            </a:lvl4pPr>
            <a:lvl5pPr marL="2286000" lvl="4" indent="-228600" algn="l">
              <a:lnSpc>
                <a:spcPct val="100000"/>
              </a:lnSpc>
              <a:spcBef>
                <a:spcPts val="240"/>
              </a:spcBef>
              <a:spcAft>
                <a:spcPts val="0"/>
              </a:spcAft>
              <a:buSzPts val="840"/>
              <a:buNone/>
              <a:defRPr sz="1200">
                <a:solidFill>
                  <a:schemeClr val="lt1"/>
                </a:solidFill>
              </a:defRPr>
            </a:lvl5pPr>
            <a:lvl6pPr marL="2743200" lvl="5" indent="-342900" algn="l">
              <a:lnSpc>
                <a:spcPct val="100000"/>
              </a:lnSpc>
              <a:spcBef>
                <a:spcPts val="360"/>
              </a:spcBef>
              <a:spcAft>
                <a:spcPts val="0"/>
              </a:spcAft>
              <a:buClr>
                <a:schemeClr val="dk1"/>
              </a:buClr>
              <a:buSzPts val="1800"/>
              <a:buChar char="•"/>
              <a:defRPr/>
            </a:lvl6pPr>
            <a:lvl7pPr marL="3200400" lvl="6" indent="-342900" algn="l">
              <a:lnSpc>
                <a:spcPct val="100000"/>
              </a:lnSpc>
              <a:spcBef>
                <a:spcPts val="360"/>
              </a:spcBef>
              <a:spcAft>
                <a:spcPts val="0"/>
              </a:spcAft>
              <a:buClr>
                <a:schemeClr val="dk1"/>
              </a:buClr>
              <a:buSzPts val="1800"/>
              <a:buChar char="•"/>
              <a:defRPr/>
            </a:lvl7pPr>
            <a:lvl8pPr marL="3657600" lvl="7" indent="-342900" algn="l">
              <a:lnSpc>
                <a:spcPct val="100000"/>
              </a:lnSpc>
              <a:spcBef>
                <a:spcPts val="360"/>
              </a:spcBef>
              <a:spcAft>
                <a:spcPts val="0"/>
              </a:spcAft>
              <a:buClr>
                <a:schemeClr val="dk1"/>
              </a:buClr>
              <a:buSzPts val="1800"/>
              <a:buChar char="•"/>
              <a:defRPr/>
            </a:lvl8pPr>
            <a:lvl9pPr marL="4114800" lvl="8" indent="-342900" algn="l">
              <a:lnSpc>
                <a:spcPct val="100000"/>
              </a:lnSpc>
              <a:spcBef>
                <a:spcPts val="360"/>
              </a:spcBef>
              <a:spcAft>
                <a:spcPts val="0"/>
              </a:spcAft>
              <a:buClr>
                <a:schemeClr val="dk1"/>
              </a:buClr>
              <a:buSzPts val="1800"/>
              <a:buChar char="•"/>
              <a:defRPr/>
            </a:lvl9pPr>
          </a:lstStyle>
          <a:p>
            <a:endParaRPr/>
          </a:p>
        </p:txBody>
      </p:sp>
      <p:sp>
        <p:nvSpPr>
          <p:cNvPr id="68" name="Google Shape;68;p9"/>
          <p:cNvSpPr txBox="1">
            <a:spLocks noGrp="1"/>
          </p:cNvSpPr>
          <p:nvPr>
            <p:ph type="body" idx="3"/>
          </p:nvPr>
        </p:nvSpPr>
        <p:spPr>
          <a:xfrm>
            <a:off x="5727083" y="1137921"/>
            <a:ext cx="2803842" cy="5018184"/>
          </a:xfrm>
          <a:prstGeom prst="rect">
            <a:avLst/>
          </a:prstGeom>
          <a:noFill/>
          <a:ln>
            <a:noFill/>
          </a:ln>
        </p:spPr>
        <p:txBody>
          <a:bodyPr spcFirstLastPara="1" wrap="square" lIns="0" tIns="0" rIns="0" bIns="0" anchor="t" anchorCtr="0">
            <a:noAutofit/>
          </a:bodyPr>
          <a:lstStyle>
            <a:lvl1pPr marL="457200" lvl="0" indent="-228600" algn="l">
              <a:lnSpc>
                <a:spcPct val="100000"/>
              </a:lnSpc>
              <a:spcBef>
                <a:spcPts val="280"/>
              </a:spcBef>
              <a:spcAft>
                <a:spcPts val="0"/>
              </a:spcAft>
              <a:buSzPts val="980"/>
              <a:buNone/>
              <a:defRPr sz="1400">
                <a:solidFill>
                  <a:schemeClr val="lt1"/>
                </a:solidFill>
                <a:latin typeface="Calibri"/>
                <a:ea typeface="Calibri"/>
                <a:cs typeface="Calibri"/>
                <a:sym typeface="Calibri"/>
              </a:defRPr>
            </a:lvl1pPr>
            <a:lvl2pPr marL="914400" lvl="1" indent="-228600" algn="l">
              <a:lnSpc>
                <a:spcPct val="100000"/>
              </a:lnSpc>
              <a:spcBef>
                <a:spcPts val="360"/>
              </a:spcBef>
              <a:spcAft>
                <a:spcPts val="0"/>
              </a:spcAft>
              <a:buSzPts val="1260"/>
              <a:buNone/>
              <a:defRPr sz="1800">
                <a:solidFill>
                  <a:schemeClr val="lt1"/>
                </a:solidFill>
              </a:defRPr>
            </a:lvl2pPr>
            <a:lvl3pPr marL="1371600" lvl="2" indent="-228600" algn="l">
              <a:lnSpc>
                <a:spcPct val="100000"/>
              </a:lnSpc>
              <a:spcBef>
                <a:spcPts val="320"/>
              </a:spcBef>
              <a:spcAft>
                <a:spcPts val="0"/>
              </a:spcAft>
              <a:buSzPts val="1120"/>
              <a:buNone/>
              <a:defRPr sz="1600">
                <a:solidFill>
                  <a:schemeClr val="lt1"/>
                </a:solidFill>
              </a:defRPr>
            </a:lvl3pPr>
            <a:lvl4pPr marL="1828800" lvl="3" indent="-228600" algn="l">
              <a:lnSpc>
                <a:spcPct val="100000"/>
              </a:lnSpc>
              <a:spcBef>
                <a:spcPts val="280"/>
              </a:spcBef>
              <a:spcAft>
                <a:spcPts val="0"/>
              </a:spcAft>
              <a:buSzPts val="980"/>
              <a:buNone/>
              <a:defRPr sz="1400">
                <a:solidFill>
                  <a:schemeClr val="lt1"/>
                </a:solidFill>
              </a:defRPr>
            </a:lvl4pPr>
            <a:lvl5pPr marL="2286000" lvl="4" indent="-228600" algn="l">
              <a:lnSpc>
                <a:spcPct val="100000"/>
              </a:lnSpc>
              <a:spcBef>
                <a:spcPts val="240"/>
              </a:spcBef>
              <a:spcAft>
                <a:spcPts val="0"/>
              </a:spcAft>
              <a:buSzPts val="840"/>
              <a:buNone/>
              <a:defRPr sz="1200">
                <a:solidFill>
                  <a:schemeClr val="lt1"/>
                </a:solidFill>
              </a:defRPr>
            </a:lvl5pPr>
            <a:lvl6pPr marL="2743200" lvl="5" indent="-342900" algn="l">
              <a:lnSpc>
                <a:spcPct val="100000"/>
              </a:lnSpc>
              <a:spcBef>
                <a:spcPts val="360"/>
              </a:spcBef>
              <a:spcAft>
                <a:spcPts val="0"/>
              </a:spcAft>
              <a:buClr>
                <a:schemeClr val="dk1"/>
              </a:buClr>
              <a:buSzPts val="1800"/>
              <a:buChar char="•"/>
              <a:defRPr/>
            </a:lvl6pPr>
            <a:lvl7pPr marL="3200400" lvl="6" indent="-342900" algn="l">
              <a:lnSpc>
                <a:spcPct val="100000"/>
              </a:lnSpc>
              <a:spcBef>
                <a:spcPts val="360"/>
              </a:spcBef>
              <a:spcAft>
                <a:spcPts val="0"/>
              </a:spcAft>
              <a:buClr>
                <a:schemeClr val="dk1"/>
              </a:buClr>
              <a:buSzPts val="1800"/>
              <a:buChar char="•"/>
              <a:defRPr/>
            </a:lvl7pPr>
            <a:lvl8pPr marL="3657600" lvl="7" indent="-342900" algn="l">
              <a:lnSpc>
                <a:spcPct val="100000"/>
              </a:lnSpc>
              <a:spcBef>
                <a:spcPts val="360"/>
              </a:spcBef>
              <a:spcAft>
                <a:spcPts val="0"/>
              </a:spcAft>
              <a:buClr>
                <a:schemeClr val="dk1"/>
              </a:buClr>
              <a:buSzPts val="1800"/>
              <a:buChar char="•"/>
              <a:defRPr/>
            </a:lvl8pPr>
            <a:lvl9pPr marL="4114800" lvl="8" indent="-342900" algn="l">
              <a:lnSpc>
                <a:spcPct val="100000"/>
              </a:lnSpc>
              <a:spcBef>
                <a:spcPts val="360"/>
              </a:spcBef>
              <a:spcAft>
                <a:spcPts val="0"/>
              </a:spcAft>
              <a:buClr>
                <a:schemeClr val="dk1"/>
              </a:buClr>
              <a:buSzPts val="1800"/>
              <a:buChar char="•"/>
              <a:defRPr/>
            </a:lvl9pPr>
          </a:lstStyle>
          <a:p>
            <a:endParaRPr/>
          </a:p>
        </p:txBody>
      </p:sp>
      <p:sp>
        <p:nvSpPr>
          <p:cNvPr id="69" name="Google Shape;69;p9"/>
          <p:cNvSpPr txBox="1">
            <a:spLocks noGrp="1"/>
          </p:cNvSpPr>
          <p:nvPr>
            <p:ph type="body" idx="4"/>
          </p:nvPr>
        </p:nvSpPr>
        <p:spPr>
          <a:xfrm>
            <a:off x="8819832" y="1137921"/>
            <a:ext cx="2768600" cy="2796151"/>
          </a:xfrm>
          <a:prstGeom prst="rect">
            <a:avLst/>
          </a:prstGeom>
          <a:noFill/>
          <a:ln>
            <a:noFill/>
          </a:ln>
        </p:spPr>
        <p:txBody>
          <a:bodyPr spcFirstLastPara="1" wrap="square" lIns="0" tIns="0" rIns="0" bIns="0" anchor="t" anchorCtr="0">
            <a:noAutofit/>
          </a:bodyPr>
          <a:lstStyle>
            <a:lvl1pPr marL="457200" lvl="0" indent="-228600" algn="l">
              <a:lnSpc>
                <a:spcPct val="100000"/>
              </a:lnSpc>
              <a:spcBef>
                <a:spcPts val="280"/>
              </a:spcBef>
              <a:spcAft>
                <a:spcPts val="0"/>
              </a:spcAft>
              <a:buSzPts val="980"/>
              <a:buNone/>
              <a:defRPr sz="1400">
                <a:solidFill>
                  <a:schemeClr val="lt1"/>
                </a:solidFill>
                <a:latin typeface="Calibri"/>
                <a:ea typeface="Calibri"/>
                <a:cs typeface="Calibri"/>
                <a:sym typeface="Calibri"/>
              </a:defRPr>
            </a:lvl1pPr>
            <a:lvl2pPr marL="914400" lvl="1" indent="-228600" algn="l">
              <a:lnSpc>
                <a:spcPct val="100000"/>
              </a:lnSpc>
              <a:spcBef>
                <a:spcPts val="360"/>
              </a:spcBef>
              <a:spcAft>
                <a:spcPts val="0"/>
              </a:spcAft>
              <a:buSzPts val="1260"/>
              <a:buNone/>
              <a:defRPr sz="1800">
                <a:solidFill>
                  <a:schemeClr val="lt1"/>
                </a:solidFill>
              </a:defRPr>
            </a:lvl2pPr>
            <a:lvl3pPr marL="1371600" lvl="2" indent="-228600" algn="l">
              <a:lnSpc>
                <a:spcPct val="100000"/>
              </a:lnSpc>
              <a:spcBef>
                <a:spcPts val="320"/>
              </a:spcBef>
              <a:spcAft>
                <a:spcPts val="0"/>
              </a:spcAft>
              <a:buSzPts val="1120"/>
              <a:buNone/>
              <a:defRPr sz="1600">
                <a:solidFill>
                  <a:schemeClr val="lt1"/>
                </a:solidFill>
              </a:defRPr>
            </a:lvl3pPr>
            <a:lvl4pPr marL="1828800" lvl="3" indent="-228600" algn="l">
              <a:lnSpc>
                <a:spcPct val="100000"/>
              </a:lnSpc>
              <a:spcBef>
                <a:spcPts val="280"/>
              </a:spcBef>
              <a:spcAft>
                <a:spcPts val="0"/>
              </a:spcAft>
              <a:buSzPts val="980"/>
              <a:buNone/>
              <a:defRPr sz="1400">
                <a:solidFill>
                  <a:schemeClr val="lt1"/>
                </a:solidFill>
              </a:defRPr>
            </a:lvl4pPr>
            <a:lvl5pPr marL="2286000" lvl="4" indent="-228600" algn="l">
              <a:lnSpc>
                <a:spcPct val="100000"/>
              </a:lnSpc>
              <a:spcBef>
                <a:spcPts val="240"/>
              </a:spcBef>
              <a:spcAft>
                <a:spcPts val="0"/>
              </a:spcAft>
              <a:buSzPts val="840"/>
              <a:buNone/>
              <a:defRPr sz="1200">
                <a:solidFill>
                  <a:schemeClr val="lt1"/>
                </a:solidFill>
              </a:defRPr>
            </a:lvl5pPr>
            <a:lvl6pPr marL="2743200" lvl="5" indent="-342900" algn="l">
              <a:lnSpc>
                <a:spcPct val="100000"/>
              </a:lnSpc>
              <a:spcBef>
                <a:spcPts val="360"/>
              </a:spcBef>
              <a:spcAft>
                <a:spcPts val="0"/>
              </a:spcAft>
              <a:buClr>
                <a:schemeClr val="dk1"/>
              </a:buClr>
              <a:buSzPts val="1800"/>
              <a:buChar char="•"/>
              <a:defRPr/>
            </a:lvl6pPr>
            <a:lvl7pPr marL="3200400" lvl="6" indent="-342900" algn="l">
              <a:lnSpc>
                <a:spcPct val="100000"/>
              </a:lnSpc>
              <a:spcBef>
                <a:spcPts val="360"/>
              </a:spcBef>
              <a:spcAft>
                <a:spcPts val="0"/>
              </a:spcAft>
              <a:buClr>
                <a:schemeClr val="dk1"/>
              </a:buClr>
              <a:buSzPts val="1800"/>
              <a:buChar char="•"/>
              <a:defRPr/>
            </a:lvl7pPr>
            <a:lvl8pPr marL="3657600" lvl="7" indent="-342900" algn="l">
              <a:lnSpc>
                <a:spcPct val="100000"/>
              </a:lnSpc>
              <a:spcBef>
                <a:spcPts val="360"/>
              </a:spcBef>
              <a:spcAft>
                <a:spcPts val="0"/>
              </a:spcAft>
              <a:buClr>
                <a:schemeClr val="dk1"/>
              </a:buClr>
              <a:buSzPts val="1800"/>
              <a:buChar char="•"/>
              <a:defRPr/>
            </a:lvl8pPr>
            <a:lvl9pPr marL="4114800" lvl="8" indent="-342900" algn="l">
              <a:lnSpc>
                <a:spcPct val="100000"/>
              </a:lnSpc>
              <a:spcBef>
                <a:spcPts val="360"/>
              </a:spcBef>
              <a:spcAft>
                <a:spcPts val="0"/>
              </a:spcAft>
              <a:buClr>
                <a:schemeClr val="dk1"/>
              </a:buClr>
              <a:buSzPts val="1800"/>
              <a:buChar char="•"/>
              <a:defRPr/>
            </a:lvl9pPr>
          </a:lstStyle>
          <a:p>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Standard slide_no bullets" type="obj">
  <p:cSld name="OBJECT">
    <p:spTree>
      <p:nvGrpSpPr>
        <p:cNvPr id="1" name="Shape 70"/>
        <p:cNvGrpSpPr/>
        <p:nvPr/>
      </p:nvGrpSpPr>
      <p:grpSpPr>
        <a:xfrm>
          <a:off x="0" y="0"/>
          <a:ext cx="0" cy="0"/>
          <a:chOff x="0" y="0"/>
          <a:chExt cx="0" cy="0"/>
        </a:xfrm>
      </p:grpSpPr>
      <p:cxnSp>
        <p:nvCxnSpPr>
          <p:cNvPr id="71" name="Google Shape;71;p10"/>
          <p:cNvCxnSpPr/>
          <p:nvPr/>
        </p:nvCxnSpPr>
        <p:spPr>
          <a:xfrm>
            <a:off x="609600" y="908050"/>
            <a:ext cx="10980738" cy="0"/>
          </a:xfrm>
          <a:prstGeom prst="straightConnector1">
            <a:avLst/>
          </a:prstGeom>
          <a:noFill/>
          <a:ln w="19050" cap="flat" cmpd="sng">
            <a:solidFill>
              <a:schemeClr val="lt2"/>
            </a:solidFill>
            <a:prstDash val="solid"/>
            <a:round/>
            <a:headEnd type="none" w="sm" len="sm"/>
            <a:tailEnd type="none" w="sm" len="sm"/>
          </a:ln>
        </p:spPr>
      </p:cxnSp>
      <p:pic>
        <p:nvPicPr>
          <p:cNvPr id="72" name="Google Shape;72;p10"/>
          <p:cNvPicPr preferRelativeResize="0"/>
          <p:nvPr/>
        </p:nvPicPr>
        <p:blipFill rotWithShape="1">
          <a:blip r:embed="rId2">
            <a:alphaModFix/>
          </a:blip>
          <a:srcRect/>
          <a:stretch/>
        </p:blipFill>
        <p:spPr>
          <a:xfrm>
            <a:off x="11290300" y="0"/>
            <a:ext cx="908050" cy="908050"/>
          </a:xfrm>
          <a:prstGeom prst="rect">
            <a:avLst/>
          </a:prstGeom>
          <a:noFill/>
          <a:ln>
            <a:noFill/>
          </a:ln>
        </p:spPr>
      </p:pic>
      <p:sp>
        <p:nvSpPr>
          <p:cNvPr id="73" name="Google Shape;73;p10"/>
          <p:cNvSpPr txBox="1">
            <a:spLocks noGrp="1"/>
          </p:cNvSpPr>
          <p:nvPr>
            <p:ph type="title"/>
          </p:nvPr>
        </p:nvSpPr>
        <p:spPr>
          <a:xfrm>
            <a:off x="609918" y="294200"/>
            <a:ext cx="10978515" cy="590400"/>
          </a:xfrm>
          <a:prstGeom prst="rect">
            <a:avLst/>
          </a:prstGeom>
          <a:noFill/>
          <a:ln>
            <a:noFill/>
          </a:ln>
        </p:spPr>
        <p:txBody>
          <a:bodyPr spcFirstLastPara="1" wrap="square" lIns="0" tIns="0" rIns="0" bIns="0" anchor="t" anchorCtr="0">
            <a:noAutofit/>
          </a:bodyPr>
          <a:lstStyle>
            <a:lvl1pPr lvl="0" algn="l">
              <a:lnSpc>
                <a:spcPct val="85000"/>
              </a:lnSpc>
              <a:spcBef>
                <a:spcPts val="0"/>
              </a:spcBef>
              <a:spcAft>
                <a:spcPts val="0"/>
              </a:spcAft>
              <a:buSzPts val="1400"/>
              <a:buNone/>
              <a:defRPr>
                <a:solidFill>
                  <a:schemeClr val="lt1"/>
                </a:solidFill>
                <a:latin typeface="Calibri"/>
                <a:ea typeface="Calibri"/>
                <a:cs typeface="Calibri"/>
                <a:sym typeface="Calibri"/>
              </a:defRPr>
            </a:lvl1pPr>
            <a:lvl2pPr lvl="1" algn="l">
              <a:lnSpc>
                <a:spcPct val="85000"/>
              </a:lnSpc>
              <a:spcBef>
                <a:spcPts val="0"/>
              </a:spcBef>
              <a:spcAft>
                <a:spcPts val="0"/>
              </a:spcAft>
              <a:buSzPts val="1400"/>
              <a:buNone/>
              <a:defRPr/>
            </a:lvl2pPr>
            <a:lvl3pPr lvl="2" algn="l">
              <a:lnSpc>
                <a:spcPct val="85000"/>
              </a:lnSpc>
              <a:spcBef>
                <a:spcPts val="0"/>
              </a:spcBef>
              <a:spcAft>
                <a:spcPts val="0"/>
              </a:spcAft>
              <a:buSzPts val="1400"/>
              <a:buNone/>
              <a:defRPr/>
            </a:lvl3pPr>
            <a:lvl4pPr lvl="3" algn="l">
              <a:lnSpc>
                <a:spcPct val="85000"/>
              </a:lnSpc>
              <a:spcBef>
                <a:spcPts val="0"/>
              </a:spcBef>
              <a:spcAft>
                <a:spcPts val="0"/>
              </a:spcAft>
              <a:buSzPts val="1400"/>
              <a:buNone/>
              <a:defRPr/>
            </a:lvl4pPr>
            <a:lvl5pPr lvl="4" algn="l">
              <a:lnSpc>
                <a:spcPct val="85000"/>
              </a:lnSpc>
              <a:spcBef>
                <a:spcPts val="0"/>
              </a:spcBef>
              <a:spcAft>
                <a:spcPts val="0"/>
              </a:spcAft>
              <a:buSzPts val="1400"/>
              <a:buNone/>
              <a:defRPr/>
            </a:lvl5pPr>
            <a:lvl6pPr lvl="5" algn="l">
              <a:lnSpc>
                <a:spcPct val="85000"/>
              </a:lnSpc>
              <a:spcBef>
                <a:spcPts val="0"/>
              </a:spcBef>
              <a:spcAft>
                <a:spcPts val="0"/>
              </a:spcAft>
              <a:buSzPts val="1400"/>
              <a:buNone/>
              <a:defRPr/>
            </a:lvl6pPr>
            <a:lvl7pPr lvl="6" algn="l">
              <a:lnSpc>
                <a:spcPct val="85000"/>
              </a:lnSpc>
              <a:spcBef>
                <a:spcPts val="0"/>
              </a:spcBef>
              <a:spcAft>
                <a:spcPts val="0"/>
              </a:spcAft>
              <a:buSzPts val="1400"/>
              <a:buNone/>
              <a:defRPr/>
            </a:lvl7pPr>
            <a:lvl8pPr lvl="7" algn="l">
              <a:lnSpc>
                <a:spcPct val="85000"/>
              </a:lnSpc>
              <a:spcBef>
                <a:spcPts val="0"/>
              </a:spcBef>
              <a:spcAft>
                <a:spcPts val="0"/>
              </a:spcAft>
              <a:buSzPts val="1400"/>
              <a:buNone/>
              <a:defRPr/>
            </a:lvl8pPr>
            <a:lvl9pPr lvl="8" algn="l">
              <a:lnSpc>
                <a:spcPct val="85000"/>
              </a:lnSpc>
              <a:spcBef>
                <a:spcPts val="0"/>
              </a:spcBef>
              <a:spcAft>
                <a:spcPts val="0"/>
              </a:spcAft>
              <a:buSzPts val="1400"/>
              <a:buNone/>
              <a:defRPr/>
            </a:lvl9pPr>
          </a:lstStyle>
          <a:p>
            <a:endParaRPr/>
          </a:p>
        </p:txBody>
      </p:sp>
      <p:sp>
        <p:nvSpPr>
          <p:cNvPr id="74" name="Google Shape;74;p10"/>
          <p:cNvSpPr txBox="1">
            <a:spLocks noGrp="1"/>
          </p:cNvSpPr>
          <p:nvPr>
            <p:ph type="body" idx="1"/>
          </p:nvPr>
        </p:nvSpPr>
        <p:spPr>
          <a:xfrm>
            <a:off x="609918" y="1137920"/>
            <a:ext cx="8238744" cy="4834800"/>
          </a:xfrm>
          <a:prstGeom prst="rect">
            <a:avLst/>
          </a:prstGeom>
          <a:noFill/>
          <a:ln>
            <a:noFill/>
          </a:ln>
        </p:spPr>
        <p:txBody>
          <a:bodyPr spcFirstLastPara="1" wrap="square" lIns="0" tIns="0" rIns="0" bIns="0" anchor="t" anchorCtr="0">
            <a:noAutofit/>
          </a:bodyPr>
          <a:lstStyle>
            <a:lvl1pPr marL="457200" lvl="0" indent="-228600" algn="l">
              <a:lnSpc>
                <a:spcPct val="100000"/>
              </a:lnSpc>
              <a:spcBef>
                <a:spcPts val="0"/>
              </a:spcBef>
              <a:spcAft>
                <a:spcPts val="0"/>
              </a:spcAft>
              <a:buSzPts val="1400"/>
              <a:buNone/>
              <a:defRPr>
                <a:solidFill>
                  <a:schemeClr val="lt1"/>
                </a:solidFill>
                <a:latin typeface="Calibri"/>
                <a:ea typeface="Calibri"/>
                <a:cs typeface="Calibri"/>
                <a:sym typeface="Calibri"/>
              </a:defRPr>
            </a:lvl1pPr>
            <a:lvl2pPr marL="914400" lvl="1" indent="-228600" algn="l">
              <a:lnSpc>
                <a:spcPct val="100000"/>
              </a:lnSpc>
              <a:spcBef>
                <a:spcPts val="0"/>
              </a:spcBef>
              <a:spcAft>
                <a:spcPts val="0"/>
              </a:spcAft>
              <a:buSzPts val="1260"/>
              <a:buNone/>
              <a:defRPr sz="1800">
                <a:solidFill>
                  <a:schemeClr val="lt1"/>
                </a:solidFill>
                <a:latin typeface="Calibri"/>
                <a:ea typeface="Calibri"/>
                <a:cs typeface="Calibri"/>
                <a:sym typeface="Calibri"/>
              </a:defRPr>
            </a:lvl2pPr>
            <a:lvl3pPr marL="1371600" lvl="2" indent="-228600" algn="l">
              <a:lnSpc>
                <a:spcPct val="100000"/>
              </a:lnSpc>
              <a:spcBef>
                <a:spcPts val="0"/>
              </a:spcBef>
              <a:spcAft>
                <a:spcPts val="0"/>
              </a:spcAft>
              <a:buSzPts val="1120"/>
              <a:buNone/>
              <a:defRPr sz="1600">
                <a:solidFill>
                  <a:schemeClr val="lt1"/>
                </a:solidFill>
                <a:latin typeface="Calibri"/>
                <a:ea typeface="Calibri"/>
                <a:cs typeface="Calibri"/>
                <a:sym typeface="Calibri"/>
              </a:defRPr>
            </a:lvl3pPr>
            <a:lvl4pPr marL="1828800" lvl="3" indent="-228600" algn="l">
              <a:lnSpc>
                <a:spcPct val="100000"/>
              </a:lnSpc>
              <a:spcBef>
                <a:spcPts val="0"/>
              </a:spcBef>
              <a:spcAft>
                <a:spcPts val="0"/>
              </a:spcAft>
              <a:buSzPts val="980"/>
              <a:buNone/>
              <a:defRPr sz="1400">
                <a:solidFill>
                  <a:schemeClr val="lt1"/>
                </a:solidFill>
                <a:latin typeface="Calibri"/>
                <a:ea typeface="Calibri"/>
                <a:cs typeface="Calibri"/>
                <a:sym typeface="Calibri"/>
              </a:defRPr>
            </a:lvl4pPr>
            <a:lvl5pPr marL="2286000" lvl="4" indent="-228600" algn="l">
              <a:lnSpc>
                <a:spcPct val="100000"/>
              </a:lnSpc>
              <a:spcBef>
                <a:spcPts val="0"/>
              </a:spcBef>
              <a:spcAft>
                <a:spcPts val="0"/>
              </a:spcAft>
              <a:buSzPts val="840"/>
              <a:buNone/>
              <a:defRPr sz="1200">
                <a:solidFill>
                  <a:schemeClr val="lt1"/>
                </a:solidFill>
                <a:latin typeface="Calibri"/>
                <a:ea typeface="Calibri"/>
                <a:cs typeface="Calibri"/>
                <a:sym typeface="Calibri"/>
              </a:defRPr>
            </a:lvl5pPr>
            <a:lvl6pPr marL="2743200" lvl="5" indent="-342900" algn="l">
              <a:lnSpc>
                <a:spcPct val="100000"/>
              </a:lnSpc>
              <a:spcBef>
                <a:spcPts val="360"/>
              </a:spcBef>
              <a:spcAft>
                <a:spcPts val="0"/>
              </a:spcAft>
              <a:buClr>
                <a:schemeClr val="dk1"/>
              </a:buClr>
              <a:buSzPts val="1800"/>
              <a:buChar char="•"/>
              <a:defRPr/>
            </a:lvl6pPr>
            <a:lvl7pPr marL="3200400" lvl="6" indent="-342900" algn="l">
              <a:lnSpc>
                <a:spcPct val="100000"/>
              </a:lnSpc>
              <a:spcBef>
                <a:spcPts val="360"/>
              </a:spcBef>
              <a:spcAft>
                <a:spcPts val="0"/>
              </a:spcAft>
              <a:buClr>
                <a:schemeClr val="dk1"/>
              </a:buClr>
              <a:buSzPts val="1800"/>
              <a:buChar char="•"/>
              <a:defRPr/>
            </a:lvl7pPr>
            <a:lvl8pPr marL="3657600" lvl="7" indent="-342900" algn="l">
              <a:lnSpc>
                <a:spcPct val="100000"/>
              </a:lnSpc>
              <a:spcBef>
                <a:spcPts val="360"/>
              </a:spcBef>
              <a:spcAft>
                <a:spcPts val="0"/>
              </a:spcAft>
              <a:buClr>
                <a:schemeClr val="dk1"/>
              </a:buClr>
              <a:buSzPts val="1800"/>
              <a:buChar char="•"/>
              <a:defRPr/>
            </a:lvl8pPr>
            <a:lvl9pPr marL="4114800" lvl="8" indent="-342900" algn="l">
              <a:lnSpc>
                <a:spcPct val="100000"/>
              </a:lnSpc>
              <a:spcBef>
                <a:spcPts val="360"/>
              </a:spcBef>
              <a:spcAft>
                <a:spcPts val="0"/>
              </a:spcAft>
              <a:buClr>
                <a:schemeClr val="dk1"/>
              </a:buClr>
              <a:buSzPts val="1800"/>
              <a:buChar char="•"/>
              <a:defRPr/>
            </a:lvl9pPr>
          </a:lstStyle>
          <a:p>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dk1"/>
        </a:solidFill>
        <a:effectLst/>
      </p:bgPr>
    </p:bg>
    <p:spTree>
      <p:nvGrpSpPr>
        <p:cNvPr id="1" name="Shape 9"/>
        <p:cNvGrpSpPr/>
        <p:nvPr/>
      </p:nvGrpSpPr>
      <p:grpSpPr>
        <a:xfrm>
          <a:off x="0" y="0"/>
          <a:ext cx="0" cy="0"/>
          <a:chOff x="0" y="0"/>
          <a:chExt cx="0" cy="0"/>
        </a:xfrm>
      </p:grpSpPr>
      <p:sp>
        <p:nvSpPr>
          <p:cNvPr id="10" name="Google Shape;10;p1"/>
          <p:cNvSpPr txBox="1">
            <a:spLocks noGrp="1"/>
          </p:cNvSpPr>
          <p:nvPr>
            <p:ph type="title"/>
          </p:nvPr>
        </p:nvSpPr>
        <p:spPr>
          <a:xfrm>
            <a:off x="609600" y="293688"/>
            <a:ext cx="10979150" cy="592137"/>
          </a:xfrm>
          <a:prstGeom prst="rect">
            <a:avLst/>
          </a:prstGeom>
          <a:noFill/>
          <a:ln>
            <a:noFill/>
          </a:ln>
        </p:spPr>
        <p:txBody>
          <a:bodyPr spcFirstLastPara="1" wrap="square" lIns="0" tIns="0" rIns="0" bIns="0" anchor="t" anchorCtr="0">
            <a:noAutofit/>
          </a:bodyPr>
          <a:lstStyle>
            <a:lvl1pPr marR="0" lvl="0" algn="l" rtl="0">
              <a:lnSpc>
                <a:spcPct val="85000"/>
              </a:lnSpc>
              <a:spcBef>
                <a:spcPts val="0"/>
              </a:spcBef>
              <a:spcAft>
                <a:spcPts val="0"/>
              </a:spcAft>
              <a:buClr>
                <a:srgbClr val="000000"/>
              </a:buClr>
              <a:buSzPts val="1400"/>
              <a:buFont typeface="Arial"/>
              <a:buNone/>
              <a:defRPr sz="2400" b="0" i="0" u="none" strike="noStrike" cap="none">
                <a:solidFill>
                  <a:schemeClr val="lt1"/>
                </a:solidFill>
                <a:latin typeface="Calibri"/>
                <a:ea typeface="Calibri"/>
                <a:cs typeface="Calibri"/>
                <a:sym typeface="Calibri"/>
              </a:defRPr>
            </a:lvl1pPr>
            <a:lvl2pPr marR="0" lvl="1" algn="l" rtl="0">
              <a:lnSpc>
                <a:spcPct val="85000"/>
              </a:lnSpc>
              <a:spcBef>
                <a:spcPts val="0"/>
              </a:spcBef>
              <a:spcAft>
                <a:spcPts val="0"/>
              </a:spcAft>
              <a:buClr>
                <a:srgbClr val="000000"/>
              </a:buClr>
              <a:buSzPts val="1400"/>
              <a:buFont typeface="Arial"/>
              <a:buNone/>
              <a:defRPr sz="2400" b="0" i="0" u="none" strike="noStrike" cap="none">
                <a:solidFill>
                  <a:schemeClr val="lt1"/>
                </a:solidFill>
                <a:latin typeface="Calibri"/>
                <a:ea typeface="Calibri"/>
                <a:cs typeface="Calibri"/>
                <a:sym typeface="Calibri"/>
              </a:defRPr>
            </a:lvl2pPr>
            <a:lvl3pPr marR="0" lvl="2" algn="l" rtl="0">
              <a:lnSpc>
                <a:spcPct val="85000"/>
              </a:lnSpc>
              <a:spcBef>
                <a:spcPts val="0"/>
              </a:spcBef>
              <a:spcAft>
                <a:spcPts val="0"/>
              </a:spcAft>
              <a:buClr>
                <a:srgbClr val="000000"/>
              </a:buClr>
              <a:buSzPts val="1400"/>
              <a:buFont typeface="Arial"/>
              <a:buNone/>
              <a:defRPr sz="2400" b="0" i="0" u="none" strike="noStrike" cap="none">
                <a:solidFill>
                  <a:schemeClr val="lt1"/>
                </a:solidFill>
                <a:latin typeface="Calibri"/>
                <a:ea typeface="Calibri"/>
                <a:cs typeface="Calibri"/>
                <a:sym typeface="Calibri"/>
              </a:defRPr>
            </a:lvl3pPr>
            <a:lvl4pPr marR="0" lvl="3" algn="l" rtl="0">
              <a:lnSpc>
                <a:spcPct val="85000"/>
              </a:lnSpc>
              <a:spcBef>
                <a:spcPts val="0"/>
              </a:spcBef>
              <a:spcAft>
                <a:spcPts val="0"/>
              </a:spcAft>
              <a:buClr>
                <a:srgbClr val="000000"/>
              </a:buClr>
              <a:buSzPts val="1400"/>
              <a:buFont typeface="Arial"/>
              <a:buNone/>
              <a:defRPr sz="2400" b="0" i="0" u="none" strike="noStrike" cap="none">
                <a:solidFill>
                  <a:schemeClr val="lt1"/>
                </a:solidFill>
                <a:latin typeface="Calibri"/>
                <a:ea typeface="Calibri"/>
                <a:cs typeface="Calibri"/>
                <a:sym typeface="Calibri"/>
              </a:defRPr>
            </a:lvl4pPr>
            <a:lvl5pPr marR="0" lvl="4" algn="l" rtl="0">
              <a:lnSpc>
                <a:spcPct val="85000"/>
              </a:lnSpc>
              <a:spcBef>
                <a:spcPts val="0"/>
              </a:spcBef>
              <a:spcAft>
                <a:spcPts val="0"/>
              </a:spcAft>
              <a:buClr>
                <a:srgbClr val="000000"/>
              </a:buClr>
              <a:buSzPts val="1400"/>
              <a:buFont typeface="Arial"/>
              <a:buNone/>
              <a:defRPr sz="2400" b="0" i="0" u="none" strike="noStrike" cap="none">
                <a:solidFill>
                  <a:schemeClr val="lt1"/>
                </a:solidFill>
                <a:latin typeface="Calibri"/>
                <a:ea typeface="Calibri"/>
                <a:cs typeface="Calibri"/>
                <a:sym typeface="Calibri"/>
              </a:defRPr>
            </a:lvl5pPr>
            <a:lvl6pPr marR="0" lvl="5" algn="l" rtl="0">
              <a:lnSpc>
                <a:spcPct val="85000"/>
              </a:lnSpc>
              <a:spcBef>
                <a:spcPts val="0"/>
              </a:spcBef>
              <a:spcAft>
                <a:spcPts val="0"/>
              </a:spcAft>
              <a:buClr>
                <a:srgbClr val="000000"/>
              </a:buClr>
              <a:buSzPts val="1400"/>
              <a:buFont typeface="Arial"/>
              <a:buNone/>
              <a:defRPr sz="2400" b="0" i="0" u="none" strike="noStrike" cap="none">
                <a:solidFill>
                  <a:schemeClr val="lt1"/>
                </a:solidFill>
                <a:latin typeface="Calibri"/>
                <a:ea typeface="Calibri"/>
                <a:cs typeface="Calibri"/>
                <a:sym typeface="Calibri"/>
              </a:defRPr>
            </a:lvl6pPr>
            <a:lvl7pPr marR="0" lvl="6" algn="l" rtl="0">
              <a:lnSpc>
                <a:spcPct val="85000"/>
              </a:lnSpc>
              <a:spcBef>
                <a:spcPts val="0"/>
              </a:spcBef>
              <a:spcAft>
                <a:spcPts val="0"/>
              </a:spcAft>
              <a:buClr>
                <a:srgbClr val="000000"/>
              </a:buClr>
              <a:buSzPts val="1400"/>
              <a:buFont typeface="Arial"/>
              <a:buNone/>
              <a:defRPr sz="2400" b="0" i="0" u="none" strike="noStrike" cap="none">
                <a:solidFill>
                  <a:schemeClr val="lt1"/>
                </a:solidFill>
                <a:latin typeface="Calibri"/>
                <a:ea typeface="Calibri"/>
                <a:cs typeface="Calibri"/>
                <a:sym typeface="Calibri"/>
              </a:defRPr>
            </a:lvl7pPr>
            <a:lvl8pPr marR="0" lvl="7" algn="l" rtl="0">
              <a:lnSpc>
                <a:spcPct val="85000"/>
              </a:lnSpc>
              <a:spcBef>
                <a:spcPts val="0"/>
              </a:spcBef>
              <a:spcAft>
                <a:spcPts val="0"/>
              </a:spcAft>
              <a:buClr>
                <a:srgbClr val="000000"/>
              </a:buClr>
              <a:buSzPts val="1400"/>
              <a:buFont typeface="Arial"/>
              <a:buNone/>
              <a:defRPr sz="2400" b="0" i="0" u="none" strike="noStrike" cap="none">
                <a:solidFill>
                  <a:schemeClr val="lt1"/>
                </a:solidFill>
                <a:latin typeface="Calibri"/>
                <a:ea typeface="Calibri"/>
                <a:cs typeface="Calibri"/>
                <a:sym typeface="Calibri"/>
              </a:defRPr>
            </a:lvl8pPr>
            <a:lvl9pPr marR="0" lvl="8" algn="l" rtl="0">
              <a:lnSpc>
                <a:spcPct val="85000"/>
              </a:lnSpc>
              <a:spcBef>
                <a:spcPts val="0"/>
              </a:spcBef>
              <a:spcAft>
                <a:spcPts val="0"/>
              </a:spcAft>
              <a:buClr>
                <a:srgbClr val="000000"/>
              </a:buClr>
              <a:buSzPts val="1400"/>
              <a:buFont typeface="Arial"/>
              <a:buNone/>
              <a:defRPr sz="2400" b="0" i="0" u="none" strike="noStrike" cap="none">
                <a:solidFill>
                  <a:schemeClr val="lt1"/>
                </a:solidFill>
                <a:latin typeface="Calibri"/>
                <a:ea typeface="Calibri"/>
                <a:cs typeface="Calibri"/>
                <a:sym typeface="Calibri"/>
              </a:defRPr>
            </a:lvl9pPr>
          </a:lstStyle>
          <a:p>
            <a:endParaRPr/>
          </a:p>
        </p:txBody>
      </p:sp>
      <p:sp>
        <p:nvSpPr>
          <p:cNvPr id="11" name="Google Shape;11;p1"/>
          <p:cNvSpPr txBox="1">
            <a:spLocks noGrp="1"/>
          </p:cNvSpPr>
          <p:nvPr>
            <p:ph type="body" idx="1"/>
          </p:nvPr>
        </p:nvSpPr>
        <p:spPr>
          <a:xfrm>
            <a:off x="609600" y="1138238"/>
            <a:ext cx="10979150" cy="4948237"/>
          </a:xfrm>
          <a:prstGeom prst="rect">
            <a:avLst/>
          </a:prstGeom>
          <a:noFill/>
          <a:ln>
            <a:noFill/>
          </a:ln>
        </p:spPr>
        <p:txBody>
          <a:bodyPr spcFirstLastPara="1" wrap="square" lIns="0" tIns="0" rIns="0" bIns="0" anchor="t" anchorCtr="0">
            <a:noAutofit/>
          </a:bodyPr>
          <a:lstStyle>
            <a:lvl1pPr marL="457200" marR="0" lvl="0" indent="-317500" algn="l" rtl="0">
              <a:lnSpc>
                <a:spcPct val="100000"/>
              </a:lnSpc>
              <a:spcBef>
                <a:spcPts val="400"/>
              </a:spcBef>
              <a:spcAft>
                <a:spcPts val="0"/>
              </a:spcAft>
              <a:buClr>
                <a:schemeClr val="lt2"/>
              </a:buClr>
              <a:buSzPts val="1400"/>
              <a:buFont typeface="Arial"/>
              <a:buChar char="►"/>
              <a:defRPr sz="2000" b="0" i="0" u="none" strike="noStrike" cap="none">
                <a:solidFill>
                  <a:schemeClr val="lt1"/>
                </a:solidFill>
                <a:latin typeface="Calibri"/>
                <a:ea typeface="Calibri"/>
                <a:cs typeface="Calibri"/>
                <a:sym typeface="Calibri"/>
              </a:defRPr>
            </a:lvl1pPr>
            <a:lvl2pPr marL="914400" marR="0" lvl="1" indent="-308610" algn="l" rtl="0">
              <a:lnSpc>
                <a:spcPct val="100000"/>
              </a:lnSpc>
              <a:spcBef>
                <a:spcPts val="360"/>
              </a:spcBef>
              <a:spcAft>
                <a:spcPts val="0"/>
              </a:spcAft>
              <a:buClr>
                <a:schemeClr val="lt2"/>
              </a:buClr>
              <a:buSzPts val="1260"/>
              <a:buFont typeface="Arial"/>
              <a:buChar char="►"/>
              <a:defRPr sz="1800" b="0" i="0" u="none" strike="noStrike" cap="none">
                <a:solidFill>
                  <a:schemeClr val="lt1"/>
                </a:solidFill>
                <a:latin typeface="Calibri"/>
                <a:ea typeface="Calibri"/>
                <a:cs typeface="Calibri"/>
                <a:sym typeface="Calibri"/>
              </a:defRPr>
            </a:lvl2pPr>
            <a:lvl3pPr marL="1371600" marR="0" lvl="2" indent="-299719" algn="l" rtl="0">
              <a:lnSpc>
                <a:spcPct val="100000"/>
              </a:lnSpc>
              <a:spcBef>
                <a:spcPts val="320"/>
              </a:spcBef>
              <a:spcAft>
                <a:spcPts val="0"/>
              </a:spcAft>
              <a:buClr>
                <a:schemeClr val="lt2"/>
              </a:buClr>
              <a:buSzPts val="1120"/>
              <a:buFont typeface="Arial"/>
              <a:buChar char="►"/>
              <a:defRPr sz="1600" b="0" i="0" u="none" strike="noStrike" cap="none">
                <a:solidFill>
                  <a:schemeClr val="lt1"/>
                </a:solidFill>
                <a:latin typeface="Calibri"/>
                <a:ea typeface="Calibri"/>
                <a:cs typeface="Calibri"/>
                <a:sym typeface="Calibri"/>
              </a:defRPr>
            </a:lvl3pPr>
            <a:lvl4pPr marL="1828800" marR="0" lvl="3" indent="-290830" algn="l" rtl="0">
              <a:lnSpc>
                <a:spcPct val="100000"/>
              </a:lnSpc>
              <a:spcBef>
                <a:spcPts val="280"/>
              </a:spcBef>
              <a:spcAft>
                <a:spcPts val="0"/>
              </a:spcAft>
              <a:buClr>
                <a:schemeClr val="lt2"/>
              </a:buClr>
              <a:buSzPts val="980"/>
              <a:buFont typeface="Arial"/>
              <a:buChar char="►"/>
              <a:defRPr sz="1400" b="0" i="0" u="none" strike="noStrike" cap="none">
                <a:solidFill>
                  <a:schemeClr val="lt1"/>
                </a:solidFill>
                <a:latin typeface="Calibri"/>
                <a:ea typeface="Calibri"/>
                <a:cs typeface="Calibri"/>
                <a:sym typeface="Calibri"/>
              </a:defRPr>
            </a:lvl4pPr>
            <a:lvl5pPr marL="2286000" marR="0" lvl="4" indent="-281939" algn="l" rtl="0">
              <a:lnSpc>
                <a:spcPct val="100000"/>
              </a:lnSpc>
              <a:spcBef>
                <a:spcPts val="240"/>
              </a:spcBef>
              <a:spcAft>
                <a:spcPts val="0"/>
              </a:spcAft>
              <a:buClr>
                <a:schemeClr val="lt2"/>
              </a:buClr>
              <a:buSzPts val="840"/>
              <a:buFont typeface="Arial"/>
              <a:buChar char="►"/>
              <a:defRPr sz="1200" b="0" i="0" u="none" strike="noStrike" cap="none">
                <a:solidFill>
                  <a:schemeClr val="lt1"/>
                </a:solidFill>
                <a:latin typeface="Calibri"/>
                <a:ea typeface="Calibri"/>
                <a:cs typeface="Calibri"/>
                <a:sym typeface="Calibri"/>
              </a:defRPr>
            </a:lvl5pPr>
            <a:lvl6pPr marL="2743200" marR="0" lvl="5"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Inter"/>
                <a:ea typeface="Inter"/>
                <a:cs typeface="Inter"/>
                <a:sym typeface="Inter"/>
              </a:defRPr>
            </a:lvl6pPr>
            <a:lvl7pPr marL="3200400" marR="0" lvl="6"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Inter"/>
                <a:ea typeface="Inter"/>
                <a:cs typeface="Inter"/>
                <a:sym typeface="Inter"/>
              </a:defRPr>
            </a:lvl7pPr>
            <a:lvl8pPr marL="3657600" marR="0" lvl="7"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Inter"/>
                <a:ea typeface="Inter"/>
                <a:cs typeface="Inter"/>
                <a:sym typeface="Inter"/>
              </a:defRPr>
            </a:lvl8pPr>
            <a:lvl9pPr marL="4114800" marR="0" lvl="8"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Inter"/>
                <a:ea typeface="Inter"/>
                <a:cs typeface="Inter"/>
                <a:sym typeface="Inter"/>
              </a:defRPr>
            </a:lvl9pPr>
          </a:lstStyle>
          <a:p>
            <a:endParaRPr/>
          </a:p>
        </p:txBody>
      </p:sp>
      <p:sp>
        <p:nvSpPr>
          <p:cNvPr id="12" name="Google Shape;12;p1"/>
          <p:cNvSpPr txBox="1"/>
          <p:nvPr/>
        </p:nvSpPr>
        <p:spPr>
          <a:xfrm>
            <a:off x="10642600" y="6470650"/>
            <a:ext cx="1192213" cy="180975"/>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800"/>
              <a:buFont typeface="Arial"/>
              <a:buNone/>
            </a:pPr>
            <a:r>
              <a:rPr lang="en-US" sz="800" b="0" i="0" u="none" strike="noStrike" cap="none">
                <a:solidFill>
                  <a:schemeClr val="lt1"/>
                </a:solidFill>
                <a:latin typeface="Calibri"/>
                <a:ea typeface="Calibri"/>
                <a:cs typeface="Calibri"/>
                <a:sym typeface="Calibri"/>
              </a:rPr>
              <a:t>4 July 2020</a:t>
            </a:r>
            <a:endParaRPr sz="800" b="0" i="0" u="none" strike="noStrike" cap="none">
              <a:solidFill>
                <a:schemeClr val="lt1"/>
              </a:solidFill>
              <a:latin typeface="Calibri"/>
              <a:ea typeface="Calibri"/>
              <a:cs typeface="Calibri"/>
              <a:sym typeface="Calibri"/>
            </a:endParaRPr>
          </a:p>
        </p:txBody>
      </p:sp>
      <p:sp>
        <p:nvSpPr>
          <p:cNvPr id="13" name="Google Shape;13;p1"/>
          <p:cNvSpPr txBox="1"/>
          <p:nvPr/>
        </p:nvSpPr>
        <p:spPr>
          <a:xfrm>
            <a:off x="3162300" y="6470650"/>
            <a:ext cx="3086100" cy="180975"/>
          </a:xfrm>
          <a:prstGeom prst="rect">
            <a:avLst/>
          </a:prstGeom>
          <a:noFill/>
          <a:ln>
            <a:noFill/>
          </a:ln>
        </p:spPr>
        <p:txBody>
          <a:bodyPr spcFirstLastPara="1" wrap="square" lIns="91425" tIns="45700" rIns="91425" bIns="45700" anchor="t" anchorCtr="0">
            <a:noAutofit/>
          </a:bodyPr>
          <a:lstStyle/>
          <a:p>
            <a:pPr marL="0" marR="0" lvl="0" indent="0" algn="ctr" rtl="0">
              <a:lnSpc>
                <a:spcPct val="100000"/>
              </a:lnSpc>
              <a:spcBef>
                <a:spcPts val="0"/>
              </a:spcBef>
              <a:spcAft>
                <a:spcPts val="0"/>
              </a:spcAft>
              <a:buClr>
                <a:srgbClr val="000000"/>
              </a:buClr>
              <a:buSzPts val="800"/>
              <a:buFont typeface="Arial"/>
              <a:buNone/>
            </a:pPr>
            <a:r>
              <a:rPr lang="en-US" sz="800" b="1" i="0" u="none" strike="noStrike" cap="none">
                <a:solidFill>
                  <a:schemeClr val="lt1"/>
                </a:solidFill>
                <a:latin typeface="Calibri"/>
                <a:ea typeface="Calibri"/>
                <a:cs typeface="Calibri"/>
                <a:sym typeface="Calibri"/>
              </a:rPr>
              <a:t>Maharashtra State Board of Technical Education</a:t>
            </a:r>
            <a:endParaRPr sz="1400" b="0" i="0" u="none" strike="noStrike" cap="none">
              <a:solidFill>
                <a:srgbClr val="000000"/>
              </a:solidFill>
              <a:latin typeface="Arial"/>
              <a:ea typeface="Arial"/>
              <a:cs typeface="Arial"/>
              <a:sym typeface="Arial"/>
            </a:endParaRPr>
          </a:p>
        </p:txBody>
      </p:sp>
      <p:sp>
        <p:nvSpPr>
          <p:cNvPr id="14" name="Google Shape;14;p1"/>
          <p:cNvSpPr txBox="1"/>
          <p:nvPr/>
        </p:nvSpPr>
        <p:spPr>
          <a:xfrm>
            <a:off x="609600" y="6470650"/>
            <a:ext cx="663575" cy="180975"/>
          </a:xfrm>
          <a:prstGeom prst="rect">
            <a:avLst/>
          </a:prstGeom>
          <a:noFill/>
          <a:ln>
            <a:noFill/>
          </a:ln>
        </p:spPr>
        <p:txBody>
          <a:bodyPr spcFirstLastPara="1" wrap="square" lIns="0" tIns="45700" rIns="91425" bIns="45700" anchor="t" anchorCtr="0">
            <a:noAutofit/>
          </a:bodyPr>
          <a:lstStyle/>
          <a:p>
            <a:pPr marL="0" marR="0" lvl="0" indent="0" algn="l" rtl="0">
              <a:lnSpc>
                <a:spcPct val="100000"/>
              </a:lnSpc>
              <a:spcBef>
                <a:spcPts val="0"/>
              </a:spcBef>
              <a:spcAft>
                <a:spcPts val="0"/>
              </a:spcAft>
              <a:buClr>
                <a:srgbClr val="000000"/>
              </a:buClr>
              <a:buSzPts val="800"/>
              <a:buFont typeface="Arial"/>
              <a:buNone/>
            </a:pPr>
            <a:r>
              <a:rPr lang="en-US" sz="800" b="0" i="0" u="none" strike="noStrike" cap="none">
                <a:solidFill>
                  <a:schemeClr val="lt1"/>
                </a:solidFill>
                <a:latin typeface="Calibri"/>
                <a:ea typeface="Calibri"/>
                <a:cs typeface="Calibri"/>
                <a:sym typeface="Calibri"/>
              </a:rPr>
              <a:t>Page </a:t>
            </a:r>
            <a:fld id="{00000000-1234-1234-1234-123412341234}" type="slidenum">
              <a:rPr lang="en-US" sz="800" b="0" i="0" u="none" strike="noStrike" cap="none">
                <a:solidFill>
                  <a:schemeClr val="lt1"/>
                </a:solidFill>
                <a:latin typeface="Calibri"/>
                <a:ea typeface="Calibri"/>
                <a:cs typeface="Calibri"/>
                <a:sym typeface="Calibri"/>
              </a:rPr>
              <a:t>‹#›</a:t>
            </a:fld>
            <a:endParaRPr sz="800" b="0" i="0" u="none" strike="noStrike" cap="none">
              <a:solidFill>
                <a:schemeClr val="lt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 id="2147483661" r:id="rId14"/>
    <p:sldLayoutId id="2147483662" r:id="rId15"/>
    <p:sldLayoutId id="2147483663" r:id="rId16"/>
    <p:sldLayoutId id="2147483664" r:id="rId17"/>
    <p:sldLayoutId id="2147483665" r:id="rId18"/>
    <p:sldLayoutId id="2147483666" r:id="rId19"/>
    <p:sldLayoutId id="2147483667" r:id="rId20"/>
    <p:sldLayoutId id="2147483668" r:id="rId21"/>
    <p:sldLayoutId id="2147483669" r:id="rId22"/>
    <p:sldLayoutId id="2147483670" r:id="rId23"/>
    <p:sldLayoutId id="2147483671" r:id="rId24"/>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29"/>
        <p:cNvGrpSpPr/>
        <p:nvPr/>
      </p:nvGrpSpPr>
      <p:grpSpPr>
        <a:xfrm>
          <a:off x="0" y="0"/>
          <a:ext cx="0" cy="0"/>
          <a:chOff x="0" y="0"/>
          <a:chExt cx="0" cy="0"/>
        </a:xfrm>
      </p:grpSpPr>
      <p:sp>
        <p:nvSpPr>
          <p:cNvPr id="130" name="Google Shape;130;p26"/>
          <p:cNvSpPr txBox="1">
            <a:spLocks noGrp="1"/>
          </p:cNvSpPr>
          <p:nvPr>
            <p:ph type="ctrTitle"/>
          </p:nvPr>
        </p:nvSpPr>
        <p:spPr>
          <a:xfrm>
            <a:off x="915988" y="1476375"/>
            <a:ext cx="5422900" cy="860425"/>
          </a:xfrm>
          <a:prstGeom prst="rect">
            <a:avLst/>
          </a:prstGeom>
          <a:noFill/>
          <a:ln>
            <a:noFill/>
          </a:ln>
        </p:spPr>
        <p:txBody>
          <a:bodyPr spcFirstLastPara="1" wrap="square" lIns="0" tIns="0" rIns="0" bIns="0" anchor="t" anchorCtr="0">
            <a:noAutofit/>
          </a:bodyPr>
          <a:lstStyle/>
          <a:p>
            <a:pPr marL="0" lvl="0" indent="0" algn="l" rtl="0">
              <a:lnSpc>
                <a:spcPct val="85000"/>
              </a:lnSpc>
              <a:spcBef>
                <a:spcPts val="0"/>
              </a:spcBef>
              <a:spcAft>
                <a:spcPts val="0"/>
              </a:spcAft>
              <a:buSzPts val="1400"/>
              <a:buNone/>
            </a:pPr>
            <a:r>
              <a:rPr lang="en-US"/>
              <a:t>CO_IF_22316_UO1</a:t>
            </a:r>
            <a:endParaRPr/>
          </a:p>
        </p:txBody>
      </p:sp>
      <p:sp>
        <p:nvSpPr>
          <p:cNvPr id="131" name="Google Shape;131;p26"/>
          <p:cNvSpPr txBox="1">
            <a:spLocks noGrp="1"/>
          </p:cNvSpPr>
          <p:nvPr>
            <p:ph type="subTitle" idx="1"/>
          </p:nvPr>
        </p:nvSpPr>
        <p:spPr>
          <a:xfrm>
            <a:off x="915988" y="2526632"/>
            <a:ext cx="5422900" cy="1270668"/>
          </a:xfrm>
          <a:prstGeom prst="rect">
            <a:avLst/>
          </a:prstGeom>
          <a:noFill/>
          <a:ln>
            <a:noFill/>
          </a:ln>
        </p:spPr>
        <p:txBody>
          <a:bodyPr spcFirstLastPara="1" wrap="square" lIns="0" tIns="0" rIns="0" bIns="0" anchor="t" anchorCtr="0">
            <a:noAutofit/>
          </a:bodyPr>
          <a:lstStyle/>
          <a:p>
            <a:pPr marL="0" lvl="0" indent="0" algn="l" rtl="0">
              <a:lnSpc>
                <a:spcPct val="100000"/>
              </a:lnSpc>
              <a:spcBef>
                <a:spcPts val="0"/>
              </a:spcBef>
              <a:spcAft>
                <a:spcPts val="0"/>
              </a:spcAft>
              <a:buSzPts val="840"/>
              <a:buNone/>
            </a:pPr>
            <a:r>
              <a:rPr lang="en-US" sz="1200"/>
              <a:t>Chetashri Bhusari, Lecturer, Vidyalankar Polytechnic</a:t>
            </a:r>
            <a:endParaRPr sz="1200"/>
          </a:p>
          <a:p>
            <a:pPr marL="0" lvl="0" indent="0" algn="l" rtl="0">
              <a:lnSpc>
                <a:spcPct val="100000"/>
              </a:lnSpc>
              <a:spcBef>
                <a:spcPts val="1520"/>
              </a:spcBef>
              <a:spcAft>
                <a:spcPts val="0"/>
              </a:spcAft>
              <a:buSzPts val="1120"/>
              <a:buNone/>
            </a:pPr>
            <a:r>
              <a:rPr lang="en-US" b="1"/>
              <a:t>Date: 01 July 2020</a:t>
            </a:r>
            <a:endParaRPr/>
          </a:p>
          <a:p>
            <a:pPr marL="0" lvl="0" indent="0" algn="l" rtl="0">
              <a:lnSpc>
                <a:spcPct val="100000"/>
              </a:lnSpc>
              <a:spcBef>
                <a:spcPts val="1520"/>
              </a:spcBef>
              <a:spcAft>
                <a:spcPts val="0"/>
              </a:spcAft>
              <a:buSzPts val="1120"/>
              <a:buNone/>
            </a:pPr>
            <a:r>
              <a:rPr lang="en-US" b="1"/>
              <a:t>MSBTE LEAD: Learning at your Doorstep</a:t>
            </a:r>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225"/>
        <p:cNvGrpSpPr/>
        <p:nvPr/>
      </p:nvGrpSpPr>
      <p:grpSpPr>
        <a:xfrm>
          <a:off x="0" y="0"/>
          <a:ext cx="0" cy="0"/>
          <a:chOff x="0" y="0"/>
          <a:chExt cx="0" cy="0"/>
        </a:xfrm>
      </p:grpSpPr>
      <p:sp>
        <p:nvSpPr>
          <p:cNvPr id="226" name="Google Shape;226;p35"/>
          <p:cNvSpPr txBox="1">
            <a:spLocks noGrp="1"/>
          </p:cNvSpPr>
          <p:nvPr>
            <p:ph type="title"/>
          </p:nvPr>
        </p:nvSpPr>
        <p:spPr>
          <a:xfrm>
            <a:off x="609918" y="294200"/>
            <a:ext cx="10978515" cy="590400"/>
          </a:xfrm>
          <a:prstGeom prst="rect">
            <a:avLst/>
          </a:prstGeom>
          <a:noFill/>
          <a:ln>
            <a:noFill/>
          </a:ln>
        </p:spPr>
        <p:txBody>
          <a:bodyPr spcFirstLastPara="1" wrap="square" lIns="0" tIns="0" rIns="0" bIns="0" anchor="t" anchorCtr="0">
            <a:noAutofit/>
          </a:bodyPr>
          <a:lstStyle/>
          <a:p>
            <a:pPr marL="0" lvl="0" indent="0" algn="l" rtl="0">
              <a:lnSpc>
                <a:spcPct val="85000"/>
              </a:lnSpc>
              <a:spcBef>
                <a:spcPts val="0"/>
              </a:spcBef>
              <a:spcAft>
                <a:spcPts val="0"/>
              </a:spcAft>
              <a:buSzPts val="1400"/>
              <a:buNone/>
            </a:pPr>
            <a:r>
              <a:rPr lang="en-US"/>
              <a:t>Specifying a class</a:t>
            </a:r>
            <a:endParaRPr b="1"/>
          </a:p>
        </p:txBody>
      </p:sp>
      <p:sp>
        <p:nvSpPr>
          <p:cNvPr id="227" name="Google Shape;227;p35"/>
          <p:cNvSpPr txBox="1">
            <a:spLocks noGrp="1"/>
          </p:cNvSpPr>
          <p:nvPr>
            <p:ph type="body" idx="1"/>
          </p:nvPr>
        </p:nvSpPr>
        <p:spPr>
          <a:xfrm>
            <a:off x="609918" y="1137920"/>
            <a:ext cx="10978515" cy="4947920"/>
          </a:xfrm>
          <a:prstGeom prst="rect">
            <a:avLst/>
          </a:prstGeom>
          <a:noFill/>
          <a:ln>
            <a:noFill/>
          </a:ln>
        </p:spPr>
        <p:txBody>
          <a:bodyPr spcFirstLastPara="1" wrap="square" lIns="0" tIns="0" rIns="0" bIns="0" anchor="t" anchorCtr="0">
            <a:noAutofit/>
          </a:bodyPr>
          <a:lstStyle/>
          <a:p>
            <a:pPr marL="457200" lvl="0" indent="-317500" algn="l" rtl="0">
              <a:lnSpc>
                <a:spcPct val="100000"/>
              </a:lnSpc>
              <a:spcBef>
                <a:spcPts val="400"/>
              </a:spcBef>
              <a:spcAft>
                <a:spcPts val="0"/>
              </a:spcAft>
              <a:buSzPts val="1400"/>
              <a:buChar char="►"/>
            </a:pPr>
            <a:r>
              <a:rPr lang="en-US"/>
              <a:t>The class is a way of binding data and functions associated with data together.</a:t>
            </a:r>
            <a:endParaRPr/>
          </a:p>
          <a:p>
            <a:pPr marL="457200" lvl="0" indent="-317500" algn="l" rtl="0">
              <a:lnSpc>
                <a:spcPct val="100000"/>
              </a:lnSpc>
              <a:spcBef>
                <a:spcPts val="400"/>
              </a:spcBef>
              <a:spcAft>
                <a:spcPts val="0"/>
              </a:spcAft>
              <a:buSzPts val="1400"/>
              <a:buChar char="►"/>
            </a:pPr>
            <a:r>
              <a:rPr lang="en-US"/>
              <a:t>The entire set of data and the functions can be made user defined data type with help of class. Thus Class is nothing but a user defined data type.</a:t>
            </a:r>
            <a:endParaRPr/>
          </a:p>
          <a:p>
            <a:pPr marL="457200" lvl="0" indent="-317500" algn="l" rtl="0">
              <a:lnSpc>
                <a:spcPct val="100000"/>
              </a:lnSpc>
              <a:spcBef>
                <a:spcPts val="400"/>
              </a:spcBef>
              <a:spcAft>
                <a:spcPts val="0"/>
              </a:spcAft>
              <a:buSzPts val="1400"/>
              <a:buChar char="►"/>
            </a:pPr>
            <a:r>
              <a:rPr lang="en-US"/>
              <a:t>Class act as a template, which is used to create objects. The class contains data and member functions that operate on the data. </a:t>
            </a:r>
            <a:endParaRPr/>
          </a:p>
          <a:p>
            <a:pPr marL="457200" lvl="0" indent="-317500" algn="l" rtl="0">
              <a:lnSpc>
                <a:spcPct val="100000"/>
              </a:lnSpc>
              <a:spcBef>
                <a:spcPts val="400"/>
              </a:spcBef>
              <a:spcAft>
                <a:spcPts val="0"/>
              </a:spcAft>
              <a:buSzPts val="1400"/>
              <a:buChar char="►"/>
            </a:pPr>
            <a:r>
              <a:rPr lang="en-US"/>
              <a:t>It allows the data to be hidden, if necessary from the external use.</a:t>
            </a:r>
            <a:endParaRPr/>
          </a:p>
          <a:p>
            <a:pPr marL="457200" lvl="0" indent="-317500" algn="l" rtl="0">
              <a:lnSpc>
                <a:spcPct val="100000"/>
              </a:lnSpc>
              <a:spcBef>
                <a:spcPts val="400"/>
              </a:spcBef>
              <a:spcAft>
                <a:spcPts val="0"/>
              </a:spcAft>
              <a:buClr>
                <a:schemeClr val="lt2"/>
              </a:buClr>
              <a:buSzPts val="1400"/>
              <a:buChar char="►"/>
            </a:pPr>
            <a:r>
              <a:rPr lang="en-US"/>
              <a:t>Generally class specification has two parts</a:t>
            </a:r>
            <a:endParaRPr/>
          </a:p>
          <a:p>
            <a:pPr marL="914400" lvl="1" indent="-308610" algn="l" rtl="0">
              <a:lnSpc>
                <a:spcPct val="100000"/>
              </a:lnSpc>
              <a:spcBef>
                <a:spcPts val="360"/>
              </a:spcBef>
              <a:spcAft>
                <a:spcPts val="0"/>
              </a:spcAft>
              <a:buSzPts val="1260"/>
              <a:buFont typeface="Noto Sans Symbols"/>
              <a:buChar char="❖"/>
            </a:pPr>
            <a:r>
              <a:rPr lang="en-US"/>
              <a:t>class declaration</a:t>
            </a:r>
            <a:endParaRPr/>
          </a:p>
          <a:p>
            <a:pPr marL="914400" lvl="1" indent="-308610" algn="l" rtl="0">
              <a:lnSpc>
                <a:spcPct val="100000"/>
              </a:lnSpc>
              <a:spcBef>
                <a:spcPts val="360"/>
              </a:spcBef>
              <a:spcAft>
                <a:spcPts val="0"/>
              </a:spcAft>
              <a:buSzPts val="1260"/>
              <a:buFont typeface="Noto Sans Symbols"/>
              <a:buChar char="❖"/>
            </a:pPr>
            <a:r>
              <a:rPr lang="en-US"/>
              <a:t>class function definitions.</a:t>
            </a:r>
            <a:endParaRPr/>
          </a:p>
          <a:p>
            <a:pPr marL="139700" lvl="0" indent="0" algn="l" rtl="0">
              <a:lnSpc>
                <a:spcPct val="100000"/>
              </a:lnSpc>
              <a:spcBef>
                <a:spcPts val="400"/>
              </a:spcBef>
              <a:spcAft>
                <a:spcPts val="0"/>
              </a:spcAft>
              <a:buSzPts val="1400"/>
              <a:buNone/>
            </a:pPr>
            <a:endParaRPr/>
          </a:p>
        </p:txBody>
      </p:sp>
      <p:sp>
        <p:nvSpPr>
          <p:cNvPr id="228" name="Google Shape;228;p35"/>
          <p:cNvSpPr txBox="1"/>
          <p:nvPr/>
        </p:nvSpPr>
        <p:spPr>
          <a:xfrm>
            <a:off x="9942764" y="4612325"/>
            <a:ext cx="485400" cy="531000"/>
          </a:xfrm>
          <a:prstGeom prst="rect">
            <a:avLst/>
          </a:prstGeom>
          <a:noFill/>
          <a:ln>
            <a:noFill/>
          </a:ln>
        </p:spPr>
        <p:txBody>
          <a:bodyPr spcFirstLastPara="1" wrap="square" lIns="0" tIns="0" rIns="0" bIns="0" anchor="ctr" anchorCtr="0">
            <a:noAutofit/>
          </a:bodyPr>
          <a:lstStyle/>
          <a:p>
            <a:pPr marL="0" marR="0" lvl="0" indent="0" algn="r" rtl="0">
              <a:lnSpc>
                <a:spcPct val="100000"/>
              </a:lnSpc>
              <a:spcBef>
                <a:spcPts val="0"/>
              </a:spcBef>
              <a:spcAft>
                <a:spcPts val="0"/>
              </a:spcAft>
              <a:buClr>
                <a:schemeClr val="dk1"/>
              </a:buClr>
              <a:buSzPts val="1800"/>
              <a:buFont typeface="Inter"/>
              <a:buNone/>
            </a:pPr>
            <a:fld id="{00000000-1234-1234-1234-123412341234}" type="slidenum">
              <a:rPr lang="en-US" sz="1800" b="0" i="0" u="none" strike="noStrike" cap="none">
                <a:solidFill>
                  <a:schemeClr val="dk1"/>
                </a:solidFill>
                <a:latin typeface="Inter"/>
                <a:ea typeface="Inter"/>
                <a:cs typeface="Inter"/>
                <a:sym typeface="Inter"/>
              </a:rPr>
              <a:t>10</a:t>
            </a:fld>
            <a:endParaRPr sz="1800" b="0" i="0" u="none" strike="noStrike" cap="none">
              <a:solidFill>
                <a:schemeClr val="dk1"/>
              </a:solidFill>
              <a:latin typeface="Inter"/>
              <a:ea typeface="Inter"/>
              <a:cs typeface="Inter"/>
              <a:sym typeface="Inter"/>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2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27">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27">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27">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27">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227">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227">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227">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233"/>
        <p:cNvGrpSpPr/>
        <p:nvPr/>
      </p:nvGrpSpPr>
      <p:grpSpPr>
        <a:xfrm>
          <a:off x="0" y="0"/>
          <a:ext cx="0" cy="0"/>
          <a:chOff x="0" y="0"/>
          <a:chExt cx="0" cy="0"/>
        </a:xfrm>
      </p:grpSpPr>
      <p:sp>
        <p:nvSpPr>
          <p:cNvPr id="234" name="Google Shape;234;p36"/>
          <p:cNvSpPr txBox="1">
            <a:spLocks noGrp="1"/>
          </p:cNvSpPr>
          <p:nvPr>
            <p:ph type="title"/>
          </p:nvPr>
        </p:nvSpPr>
        <p:spPr>
          <a:xfrm>
            <a:off x="609918" y="294200"/>
            <a:ext cx="10978515" cy="590400"/>
          </a:xfrm>
          <a:prstGeom prst="rect">
            <a:avLst/>
          </a:prstGeom>
          <a:noFill/>
          <a:ln>
            <a:noFill/>
          </a:ln>
        </p:spPr>
        <p:txBody>
          <a:bodyPr spcFirstLastPara="1" wrap="square" lIns="0" tIns="0" rIns="0" bIns="0" anchor="t" anchorCtr="0">
            <a:noAutofit/>
          </a:bodyPr>
          <a:lstStyle/>
          <a:p>
            <a:pPr marL="0" lvl="0" indent="0" algn="l" rtl="0">
              <a:lnSpc>
                <a:spcPct val="85000"/>
              </a:lnSpc>
              <a:spcBef>
                <a:spcPts val="0"/>
              </a:spcBef>
              <a:spcAft>
                <a:spcPts val="0"/>
              </a:spcAft>
              <a:buSzPts val="1400"/>
              <a:buNone/>
            </a:pPr>
            <a:r>
              <a:rPr lang="en-US"/>
              <a:t>Syntax of class</a:t>
            </a:r>
            <a:endParaRPr b="1"/>
          </a:p>
        </p:txBody>
      </p:sp>
      <p:sp>
        <p:nvSpPr>
          <p:cNvPr id="235" name="Google Shape;235;p36"/>
          <p:cNvSpPr txBox="1">
            <a:spLocks noGrp="1"/>
          </p:cNvSpPr>
          <p:nvPr>
            <p:ph type="body" idx="1"/>
          </p:nvPr>
        </p:nvSpPr>
        <p:spPr>
          <a:xfrm>
            <a:off x="609918" y="1137920"/>
            <a:ext cx="10978515" cy="4947920"/>
          </a:xfrm>
          <a:prstGeom prst="rect">
            <a:avLst/>
          </a:prstGeom>
          <a:noFill/>
          <a:ln>
            <a:noFill/>
          </a:ln>
        </p:spPr>
        <p:txBody>
          <a:bodyPr spcFirstLastPara="1" wrap="square" lIns="0" tIns="0" rIns="0" bIns="0" anchor="t" anchorCtr="0">
            <a:noAutofit/>
          </a:bodyPr>
          <a:lstStyle/>
          <a:p>
            <a:pPr marL="139700" lvl="0" indent="0" algn="l" rtl="0">
              <a:lnSpc>
                <a:spcPct val="100000"/>
              </a:lnSpc>
              <a:spcBef>
                <a:spcPts val="400"/>
              </a:spcBef>
              <a:spcAft>
                <a:spcPts val="0"/>
              </a:spcAft>
              <a:buSzPts val="1400"/>
              <a:buNone/>
            </a:pPr>
            <a:r>
              <a:rPr lang="en-US" sz="2000" b="0">
                <a:latin typeface="Calibri"/>
                <a:ea typeface="Calibri"/>
                <a:cs typeface="Calibri"/>
                <a:sym typeface="Calibri"/>
              </a:rPr>
              <a:t>class class-name</a:t>
            </a:r>
            <a:endParaRPr/>
          </a:p>
          <a:p>
            <a:pPr marL="139700" lvl="0" indent="0" algn="l" rtl="0">
              <a:lnSpc>
                <a:spcPct val="100000"/>
              </a:lnSpc>
              <a:spcBef>
                <a:spcPts val="400"/>
              </a:spcBef>
              <a:spcAft>
                <a:spcPts val="0"/>
              </a:spcAft>
              <a:buSzPts val="1400"/>
              <a:buNone/>
            </a:pPr>
            <a:r>
              <a:rPr lang="en-US" sz="2000" b="0">
                <a:latin typeface="Calibri"/>
                <a:ea typeface="Calibri"/>
                <a:cs typeface="Calibri"/>
                <a:sym typeface="Calibri"/>
              </a:rPr>
              <a:t>{</a:t>
            </a:r>
            <a:endParaRPr/>
          </a:p>
          <a:p>
            <a:pPr marL="139700" lvl="0" indent="0" algn="l" rtl="0">
              <a:lnSpc>
                <a:spcPct val="100000"/>
              </a:lnSpc>
              <a:spcBef>
                <a:spcPts val="400"/>
              </a:spcBef>
              <a:spcAft>
                <a:spcPts val="0"/>
              </a:spcAft>
              <a:buSzPts val="1400"/>
              <a:buNone/>
            </a:pPr>
            <a:r>
              <a:rPr lang="en-US" sz="2000" b="0">
                <a:latin typeface="Calibri"/>
                <a:ea typeface="Calibri"/>
                <a:cs typeface="Calibri"/>
                <a:sym typeface="Calibri"/>
              </a:rPr>
              <a:t> private :</a:t>
            </a:r>
            <a:endParaRPr/>
          </a:p>
          <a:p>
            <a:pPr marL="139700" lvl="0" indent="0" algn="l" rtl="0">
              <a:lnSpc>
                <a:spcPct val="100000"/>
              </a:lnSpc>
              <a:spcBef>
                <a:spcPts val="400"/>
              </a:spcBef>
              <a:spcAft>
                <a:spcPts val="0"/>
              </a:spcAft>
              <a:buSzPts val="1400"/>
              <a:buNone/>
            </a:pPr>
            <a:r>
              <a:rPr lang="en-US" sz="2000" b="0">
                <a:latin typeface="Calibri"/>
                <a:ea typeface="Calibri"/>
                <a:cs typeface="Calibri"/>
                <a:sym typeface="Calibri"/>
              </a:rPr>
              <a:t>       	variable declarations;</a:t>
            </a:r>
            <a:endParaRPr/>
          </a:p>
          <a:p>
            <a:pPr marL="139700" lvl="0" indent="0" algn="l" rtl="0">
              <a:lnSpc>
                <a:spcPct val="100000"/>
              </a:lnSpc>
              <a:spcBef>
                <a:spcPts val="400"/>
              </a:spcBef>
              <a:spcAft>
                <a:spcPts val="0"/>
              </a:spcAft>
              <a:buSzPts val="1400"/>
              <a:buNone/>
            </a:pPr>
            <a:r>
              <a:rPr lang="en-US" sz="2000" b="0">
                <a:latin typeface="Calibri"/>
                <a:ea typeface="Calibri"/>
                <a:cs typeface="Calibri"/>
                <a:sym typeface="Calibri"/>
              </a:rPr>
              <a:t>	function declarations;</a:t>
            </a:r>
            <a:endParaRPr/>
          </a:p>
          <a:p>
            <a:pPr marL="139700" lvl="0" indent="0" algn="l" rtl="0">
              <a:lnSpc>
                <a:spcPct val="100000"/>
              </a:lnSpc>
              <a:spcBef>
                <a:spcPts val="400"/>
              </a:spcBef>
              <a:spcAft>
                <a:spcPts val="0"/>
              </a:spcAft>
              <a:buSzPts val="1400"/>
              <a:buNone/>
            </a:pPr>
            <a:r>
              <a:rPr lang="en-US" sz="2000" b="0">
                <a:latin typeface="Calibri"/>
                <a:ea typeface="Calibri"/>
                <a:cs typeface="Calibri"/>
                <a:sym typeface="Calibri"/>
              </a:rPr>
              <a:t> public:</a:t>
            </a:r>
            <a:endParaRPr/>
          </a:p>
          <a:p>
            <a:pPr marL="139700" lvl="0" indent="0" algn="l" rtl="0">
              <a:lnSpc>
                <a:spcPct val="100000"/>
              </a:lnSpc>
              <a:spcBef>
                <a:spcPts val="400"/>
              </a:spcBef>
              <a:spcAft>
                <a:spcPts val="0"/>
              </a:spcAft>
              <a:buSzPts val="1400"/>
              <a:buNone/>
            </a:pPr>
            <a:r>
              <a:rPr lang="en-US" sz="2000" b="0">
                <a:latin typeface="Calibri"/>
                <a:ea typeface="Calibri"/>
                <a:cs typeface="Calibri"/>
                <a:sym typeface="Calibri"/>
              </a:rPr>
              <a:t>	variable declarations;</a:t>
            </a:r>
            <a:endParaRPr/>
          </a:p>
          <a:p>
            <a:pPr marL="139700" lvl="0" indent="0" algn="l" rtl="0">
              <a:lnSpc>
                <a:spcPct val="100000"/>
              </a:lnSpc>
              <a:spcBef>
                <a:spcPts val="400"/>
              </a:spcBef>
              <a:spcAft>
                <a:spcPts val="0"/>
              </a:spcAft>
              <a:buSzPts val="1400"/>
              <a:buNone/>
            </a:pPr>
            <a:r>
              <a:rPr lang="en-US" sz="2000" b="0">
                <a:latin typeface="Calibri"/>
                <a:ea typeface="Calibri"/>
                <a:cs typeface="Calibri"/>
                <a:sym typeface="Calibri"/>
              </a:rPr>
              <a:t>	function declarations;</a:t>
            </a:r>
            <a:endParaRPr/>
          </a:p>
          <a:p>
            <a:pPr marL="139700" lvl="0" indent="0" algn="l" rtl="0">
              <a:lnSpc>
                <a:spcPct val="100000"/>
              </a:lnSpc>
              <a:spcBef>
                <a:spcPts val="400"/>
              </a:spcBef>
              <a:spcAft>
                <a:spcPts val="0"/>
              </a:spcAft>
              <a:buSzPts val="1400"/>
              <a:buNone/>
            </a:pPr>
            <a:r>
              <a:rPr lang="en-US" sz="2000" b="0">
                <a:latin typeface="Calibri"/>
                <a:ea typeface="Calibri"/>
                <a:cs typeface="Calibri"/>
                <a:sym typeface="Calibri"/>
              </a:rPr>
              <a:t>};</a:t>
            </a:r>
            <a:endParaRPr/>
          </a:p>
          <a:p>
            <a:pPr marL="139700" lvl="0" indent="0" algn="l" rtl="0">
              <a:lnSpc>
                <a:spcPct val="100000"/>
              </a:lnSpc>
              <a:spcBef>
                <a:spcPts val="400"/>
              </a:spcBef>
              <a:spcAft>
                <a:spcPts val="0"/>
              </a:spcAft>
              <a:buSzPts val="1400"/>
              <a:buNone/>
            </a:pPr>
            <a:r>
              <a:rPr lang="en-US" sz="2000" b="0">
                <a:latin typeface="Calibri"/>
                <a:ea typeface="Calibri"/>
                <a:cs typeface="Calibri"/>
                <a:sym typeface="Calibri"/>
              </a:rPr>
              <a:t> </a:t>
            </a:r>
            <a:endParaRPr/>
          </a:p>
          <a:p>
            <a:pPr marL="139700" lvl="0" indent="0" algn="l" rtl="0">
              <a:lnSpc>
                <a:spcPct val="100000"/>
              </a:lnSpc>
              <a:spcBef>
                <a:spcPts val="400"/>
              </a:spcBef>
              <a:spcAft>
                <a:spcPts val="0"/>
              </a:spcAft>
              <a:buSzPts val="1400"/>
              <a:buNone/>
            </a:pPr>
            <a:endParaRPr/>
          </a:p>
        </p:txBody>
      </p:sp>
      <p:sp>
        <p:nvSpPr>
          <p:cNvPr id="236" name="Google Shape;236;p36"/>
          <p:cNvSpPr txBox="1"/>
          <p:nvPr/>
        </p:nvSpPr>
        <p:spPr>
          <a:xfrm>
            <a:off x="9942764" y="4612325"/>
            <a:ext cx="485400" cy="531000"/>
          </a:xfrm>
          <a:prstGeom prst="rect">
            <a:avLst/>
          </a:prstGeom>
          <a:noFill/>
          <a:ln>
            <a:noFill/>
          </a:ln>
        </p:spPr>
        <p:txBody>
          <a:bodyPr spcFirstLastPara="1" wrap="square" lIns="0" tIns="0" rIns="0" bIns="0" anchor="ctr" anchorCtr="0">
            <a:noAutofit/>
          </a:bodyPr>
          <a:lstStyle/>
          <a:p>
            <a:pPr marL="0" marR="0" lvl="0" indent="0" algn="r" rtl="0">
              <a:lnSpc>
                <a:spcPct val="100000"/>
              </a:lnSpc>
              <a:spcBef>
                <a:spcPts val="0"/>
              </a:spcBef>
              <a:spcAft>
                <a:spcPts val="0"/>
              </a:spcAft>
              <a:buClr>
                <a:schemeClr val="dk1"/>
              </a:buClr>
              <a:buSzPts val="1800"/>
              <a:buFont typeface="Inter"/>
              <a:buNone/>
            </a:pPr>
            <a:fld id="{00000000-1234-1234-1234-123412341234}" type="slidenum">
              <a:rPr lang="en-US" sz="1800" b="0" i="0" u="none" strike="noStrike" cap="none">
                <a:solidFill>
                  <a:schemeClr val="dk1"/>
                </a:solidFill>
                <a:latin typeface="Inter"/>
                <a:ea typeface="Inter"/>
                <a:cs typeface="Inter"/>
                <a:sym typeface="Inter"/>
              </a:rPr>
              <a:t>11</a:t>
            </a:fld>
            <a:endParaRPr sz="1800" b="0" i="0" u="none" strike="noStrike" cap="none">
              <a:solidFill>
                <a:schemeClr val="dk1"/>
              </a:solidFill>
              <a:latin typeface="Inter"/>
              <a:ea typeface="Inter"/>
              <a:cs typeface="Inter"/>
              <a:sym typeface="Inter"/>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241"/>
        <p:cNvGrpSpPr/>
        <p:nvPr/>
      </p:nvGrpSpPr>
      <p:grpSpPr>
        <a:xfrm>
          <a:off x="0" y="0"/>
          <a:ext cx="0" cy="0"/>
          <a:chOff x="0" y="0"/>
          <a:chExt cx="0" cy="0"/>
        </a:xfrm>
      </p:grpSpPr>
      <p:sp>
        <p:nvSpPr>
          <p:cNvPr id="242" name="Google Shape;242;p37"/>
          <p:cNvSpPr txBox="1">
            <a:spLocks noGrp="1"/>
          </p:cNvSpPr>
          <p:nvPr>
            <p:ph type="title"/>
          </p:nvPr>
        </p:nvSpPr>
        <p:spPr>
          <a:xfrm>
            <a:off x="609918" y="294200"/>
            <a:ext cx="10978515" cy="590400"/>
          </a:xfrm>
          <a:prstGeom prst="rect">
            <a:avLst/>
          </a:prstGeom>
          <a:noFill/>
          <a:ln>
            <a:noFill/>
          </a:ln>
        </p:spPr>
        <p:txBody>
          <a:bodyPr spcFirstLastPara="1" wrap="square" lIns="0" tIns="0" rIns="0" bIns="0" anchor="t" anchorCtr="0">
            <a:noAutofit/>
          </a:bodyPr>
          <a:lstStyle/>
          <a:p>
            <a:pPr marL="0" lvl="0" indent="0" algn="l" rtl="0">
              <a:lnSpc>
                <a:spcPct val="85000"/>
              </a:lnSpc>
              <a:spcBef>
                <a:spcPts val="0"/>
              </a:spcBef>
              <a:spcAft>
                <a:spcPts val="0"/>
              </a:spcAft>
              <a:buSzPts val="1400"/>
              <a:buNone/>
            </a:pPr>
            <a:r>
              <a:rPr lang="en-US"/>
              <a:t>Class Declaration</a:t>
            </a:r>
            <a:endParaRPr b="1"/>
          </a:p>
        </p:txBody>
      </p:sp>
      <p:sp>
        <p:nvSpPr>
          <p:cNvPr id="243" name="Google Shape;243;p37"/>
          <p:cNvSpPr txBox="1">
            <a:spLocks noGrp="1"/>
          </p:cNvSpPr>
          <p:nvPr>
            <p:ph type="body" idx="1"/>
          </p:nvPr>
        </p:nvSpPr>
        <p:spPr>
          <a:xfrm>
            <a:off x="609918" y="1137920"/>
            <a:ext cx="10978515" cy="4947920"/>
          </a:xfrm>
          <a:prstGeom prst="rect">
            <a:avLst/>
          </a:prstGeom>
          <a:noFill/>
          <a:ln>
            <a:noFill/>
          </a:ln>
        </p:spPr>
        <p:txBody>
          <a:bodyPr spcFirstLastPara="1" wrap="square" lIns="0" tIns="0" rIns="0" bIns="0" anchor="t" anchorCtr="0">
            <a:noAutofit/>
          </a:bodyPr>
          <a:lstStyle/>
          <a:p>
            <a:pPr marL="139700" lvl="0" indent="0" algn="l" rtl="0">
              <a:lnSpc>
                <a:spcPct val="100000"/>
              </a:lnSpc>
              <a:spcBef>
                <a:spcPts val="400"/>
              </a:spcBef>
              <a:spcAft>
                <a:spcPts val="0"/>
              </a:spcAft>
              <a:buSzPts val="1400"/>
              <a:buNone/>
            </a:pPr>
            <a:endParaRPr/>
          </a:p>
          <a:p>
            <a:pPr marL="457200" lvl="0" indent="-317500" algn="l" rtl="0">
              <a:lnSpc>
                <a:spcPct val="100000"/>
              </a:lnSpc>
              <a:spcBef>
                <a:spcPts val="400"/>
              </a:spcBef>
              <a:spcAft>
                <a:spcPts val="0"/>
              </a:spcAft>
              <a:buSzPts val="1400"/>
              <a:buChar char="►"/>
            </a:pPr>
            <a:r>
              <a:rPr lang="en-US"/>
              <a:t>The class declaration describes the type and scope of its members.</a:t>
            </a:r>
            <a:endParaRPr/>
          </a:p>
          <a:p>
            <a:pPr marL="457200" lvl="0" indent="-317500" algn="l" rtl="0">
              <a:lnSpc>
                <a:spcPct val="100000"/>
              </a:lnSpc>
              <a:spcBef>
                <a:spcPts val="400"/>
              </a:spcBef>
              <a:spcAft>
                <a:spcPts val="0"/>
              </a:spcAft>
              <a:buSzPts val="1400"/>
              <a:buChar char="►"/>
            </a:pPr>
            <a:r>
              <a:rPr lang="en-US"/>
              <a:t>The class function definitions describe how the class functions are implemented.</a:t>
            </a:r>
            <a:endParaRPr/>
          </a:p>
          <a:p>
            <a:pPr marL="457200" lvl="0" indent="-317500" algn="l" rtl="0">
              <a:lnSpc>
                <a:spcPct val="100000"/>
              </a:lnSpc>
              <a:spcBef>
                <a:spcPts val="400"/>
              </a:spcBef>
              <a:spcAft>
                <a:spcPts val="0"/>
              </a:spcAft>
              <a:buSzPts val="1400"/>
              <a:buChar char="►"/>
            </a:pPr>
            <a:r>
              <a:rPr lang="en-US"/>
              <a:t>The class body contains the declarations of variables and functions. These variables and functions are collectively called members. The variables are called data members or member variables and the functions are called member functions.</a:t>
            </a:r>
            <a:endParaRPr/>
          </a:p>
          <a:p>
            <a:pPr marL="139700" lvl="0" indent="0" algn="l" rtl="0">
              <a:lnSpc>
                <a:spcPct val="100000"/>
              </a:lnSpc>
              <a:spcBef>
                <a:spcPts val="400"/>
              </a:spcBef>
              <a:spcAft>
                <a:spcPts val="0"/>
              </a:spcAft>
              <a:buSzPts val="1400"/>
              <a:buNone/>
            </a:pPr>
            <a:endParaRPr/>
          </a:p>
        </p:txBody>
      </p:sp>
      <p:sp>
        <p:nvSpPr>
          <p:cNvPr id="244" name="Google Shape;244;p37"/>
          <p:cNvSpPr txBox="1"/>
          <p:nvPr/>
        </p:nvSpPr>
        <p:spPr>
          <a:xfrm>
            <a:off x="9942764" y="4612325"/>
            <a:ext cx="485400" cy="531000"/>
          </a:xfrm>
          <a:prstGeom prst="rect">
            <a:avLst/>
          </a:prstGeom>
          <a:noFill/>
          <a:ln>
            <a:noFill/>
          </a:ln>
        </p:spPr>
        <p:txBody>
          <a:bodyPr spcFirstLastPara="1" wrap="square" lIns="0" tIns="0" rIns="0" bIns="0" anchor="ctr" anchorCtr="0">
            <a:noAutofit/>
          </a:bodyPr>
          <a:lstStyle/>
          <a:p>
            <a:pPr marL="0" marR="0" lvl="0" indent="0" algn="r" rtl="0">
              <a:lnSpc>
                <a:spcPct val="100000"/>
              </a:lnSpc>
              <a:spcBef>
                <a:spcPts val="0"/>
              </a:spcBef>
              <a:spcAft>
                <a:spcPts val="0"/>
              </a:spcAft>
              <a:buClr>
                <a:schemeClr val="dk1"/>
              </a:buClr>
              <a:buSzPts val="1800"/>
              <a:buFont typeface="Inter"/>
              <a:buNone/>
            </a:pPr>
            <a:fld id="{00000000-1234-1234-1234-123412341234}" type="slidenum">
              <a:rPr lang="en-US" sz="1800" b="0" i="0" u="none" strike="noStrike" cap="none">
                <a:solidFill>
                  <a:schemeClr val="dk1"/>
                </a:solidFill>
                <a:latin typeface="Inter"/>
                <a:ea typeface="Inter"/>
                <a:cs typeface="Inter"/>
                <a:sym typeface="Inter"/>
              </a:rPr>
              <a:t>12</a:t>
            </a:fld>
            <a:endParaRPr sz="1800" b="0" i="0" u="none" strike="noStrike" cap="none">
              <a:solidFill>
                <a:schemeClr val="dk1"/>
              </a:solidFill>
              <a:latin typeface="Inter"/>
              <a:ea typeface="Inter"/>
              <a:cs typeface="Inter"/>
              <a:sym typeface="Inter"/>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249"/>
        <p:cNvGrpSpPr/>
        <p:nvPr/>
      </p:nvGrpSpPr>
      <p:grpSpPr>
        <a:xfrm>
          <a:off x="0" y="0"/>
          <a:ext cx="0" cy="0"/>
          <a:chOff x="0" y="0"/>
          <a:chExt cx="0" cy="0"/>
        </a:xfrm>
      </p:grpSpPr>
      <p:sp>
        <p:nvSpPr>
          <p:cNvPr id="250" name="Google Shape;250;p38"/>
          <p:cNvSpPr txBox="1">
            <a:spLocks noGrp="1"/>
          </p:cNvSpPr>
          <p:nvPr>
            <p:ph type="title"/>
          </p:nvPr>
        </p:nvSpPr>
        <p:spPr>
          <a:xfrm>
            <a:off x="609918" y="294200"/>
            <a:ext cx="10978515" cy="590400"/>
          </a:xfrm>
          <a:prstGeom prst="rect">
            <a:avLst/>
          </a:prstGeom>
          <a:noFill/>
          <a:ln>
            <a:noFill/>
          </a:ln>
        </p:spPr>
        <p:txBody>
          <a:bodyPr spcFirstLastPara="1" wrap="square" lIns="0" tIns="0" rIns="0" bIns="0" anchor="t" anchorCtr="0">
            <a:noAutofit/>
          </a:bodyPr>
          <a:lstStyle/>
          <a:p>
            <a:pPr marL="0" lvl="0" indent="0" algn="l" rtl="0">
              <a:lnSpc>
                <a:spcPct val="85000"/>
              </a:lnSpc>
              <a:spcBef>
                <a:spcPts val="0"/>
              </a:spcBef>
              <a:spcAft>
                <a:spcPts val="0"/>
              </a:spcAft>
              <a:buSzPts val="1400"/>
              <a:buNone/>
            </a:pPr>
            <a:r>
              <a:rPr lang="en-US"/>
              <a:t>Class Declaration</a:t>
            </a:r>
            <a:endParaRPr/>
          </a:p>
        </p:txBody>
      </p:sp>
      <p:sp>
        <p:nvSpPr>
          <p:cNvPr id="251" name="Google Shape;251;p38"/>
          <p:cNvSpPr txBox="1">
            <a:spLocks noGrp="1"/>
          </p:cNvSpPr>
          <p:nvPr>
            <p:ph type="body" idx="1"/>
          </p:nvPr>
        </p:nvSpPr>
        <p:spPr>
          <a:xfrm>
            <a:off x="609918" y="1137920"/>
            <a:ext cx="10978515" cy="4947920"/>
          </a:xfrm>
          <a:prstGeom prst="rect">
            <a:avLst/>
          </a:prstGeom>
          <a:noFill/>
          <a:ln>
            <a:noFill/>
          </a:ln>
        </p:spPr>
        <p:txBody>
          <a:bodyPr spcFirstLastPara="1" wrap="square" lIns="0" tIns="0" rIns="0" bIns="0" anchor="t" anchorCtr="0">
            <a:noAutofit/>
          </a:bodyPr>
          <a:lstStyle/>
          <a:p>
            <a:pPr marL="457200" lvl="0" indent="-317500" algn="l" rtl="0">
              <a:lnSpc>
                <a:spcPct val="100000"/>
              </a:lnSpc>
              <a:spcBef>
                <a:spcPts val="400"/>
              </a:spcBef>
              <a:spcAft>
                <a:spcPts val="0"/>
              </a:spcAft>
              <a:buSzPts val="1400"/>
              <a:buChar char="►"/>
            </a:pPr>
            <a:r>
              <a:rPr lang="en-US"/>
              <a:t>They are usually grouped under two sections, private and public.</a:t>
            </a:r>
            <a:endParaRPr/>
          </a:p>
          <a:p>
            <a:pPr marL="457200" lvl="0" indent="-317500" algn="l" rtl="0">
              <a:lnSpc>
                <a:spcPct val="100000"/>
              </a:lnSpc>
              <a:spcBef>
                <a:spcPts val="400"/>
              </a:spcBef>
              <a:spcAft>
                <a:spcPts val="0"/>
              </a:spcAft>
              <a:buSzPts val="1400"/>
              <a:buChar char="►"/>
            </a:pPr>
            <a:r>
              <a:rPr lang="en-US"/>
              <a:t>The keyword private and public are called visibility labels.</a:t>
            </a:r>
            <a:endParaRPr/>
          </a:p>
          <a:p>
            <a:pPr marL="457200" lvl="0" indent="-317500" algn="l" rtl="0">
              <a:lnSpc>
                <a:spcPct val="100000"/>
              </a:lnSpc>
              <a:spcBef>
                <a:spcPts val="400"/>
              </a:spcBef>
              <a:spcAft>
                <a:spcPts val="0"/>
              </a:spcAft>
              <a:buSzPts val="1400"/>
              <a:buChar char="►"/>
            </a:pPr>
            <a:r>
              <a:rPr lang="en-US"/>
              <a:t>The private members can be accessed only from within the class and the public members can be accessed from outside the class.</a:t>
            </a:r>
            <a:endParaRPr/>
          </a:p>
          <a:p>
            <a:pPr marL="457200" lvl="0" indent="-317500" algn="l" rtl="0">
              <a:lnSpc>
                <a:spcPct val="100000"/>
              </a:lnSpc>
              <a:spcBef>
                <a:spcPts val="400"/>
              </a:spcBef>
              <a:spcAft>
                <a:spcPts val="0"/>
              </a:spcAft>
              <a:buSzPts val="1400"/>
              <a:buChar char="►"/>
            </a:pPr>
            <a:r>
              <a:rPr lang="en-US"/>
              <a:t>The use of keyword private of optional. By default all the members of class are private. </a:t>
            </a:r>
            <a:endParaRPr/>
          </a:p>
          <a:p>
            <a:pPr marL="457200" lvl="0" indent="-317500" algn="l" rtl="0">
              <a:lnSpc>
                <a:spcPct val="100000"/>
              </a:lnSpc>
              <a:spcBef>
                <a:spcPts val="400"/>
              </a:spcBef>
              <a:spcAft>
                <a:spcPts val="0"/>
              </a:spcAft>
              <a:buSzPts val="1400"/>
              <a:buChar char="►"/>
            </a:pPr>
            <a:r>
              <a:rPr lang="en-US"/>
              <a:t>Only the member functions can access the private members of class.</a:t>
            </a:r>
            <a:endParaRPr/>
          </a:p>
          <a:p>
            <a:pPr marL="0" lvl="0" indent="0" algn="l" rtl="0">
              <a:lnSpc>
                <a:spcPct val="100000"/>
              </a:lnSpc>
              <a:spcBef>
                <a:spcPts val="0"/>
              </a:spcBef>
              <a:spcAft>
                <a:spcPts val="0"/>
              </a:spcAft>
              <a:buClr>
                <a:schemeClr val="lt1"/>
              </a:buClr>
              <a:buSzPts val="2000"/>
              <a:buNone/>
            </a:pPr>
            <a:r>
              <a:rPr lang="en-US"/>
              <a:t/>
            </a:r>
            <a:br>
              <a:rPr lang="en-US"/>
            </a:br>
            <a:endParaRPr/>
          </a:p>
          <a:p>
            <a:pPr marL="355600" lvl="0" indent="-355600" algn="l" rtl="0">
              <a:lnSpc>
                <a:spcPct val="100000"/>
              </a:lnSpc>
              <a:spcBef>
                <a:spcPts val="400"/>
              </a:spcBef>
              <a:spcAft>
                <a:spcPts val="0"/>
              </a:spcAft>
              <a:buSzPts val="1400"/>
              <a:buNone/>
            </a:pPr>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51">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51">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51">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51">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51">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251">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251">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256"/>
        <p:cNvGrpSpPr/>
        <p:nvPr/>
      </p:nvGrpSpPr>
      <p:grpSpPr>
        <a:xfrm>
          <a:off x="0" y="0"/>
          <a:ext cx="0" cy="0"/>
          <a:chOff x="0" y="0"/>
          <a:chExt cx="0" cy="0"/>
        </a:xfrm>
      </p:grpSpPr>
      <p:sp>
        <p:nvSpPr>
          <p:cNvPr id="257" name="Google Shape;257;p39"/>
          <p:cNvSpPr txBox="1">
            <a:spLocks noGrp="1"/>
          </p:cNvSpPr>
          <p:nvPr>
            <p:ph type="title"/>
          </p:nvPr>
        </p:nvSpPr>
        <p:spPr>
          <a:xfrm>
            <a:off x="609918" y="294200"/>
            <a:ext cx="10978515" cy="590400"/>
          </a:xfrm>
          <a:prstGeom prst="rect">
            <a:avLst/>
          </a:prstGeom>
          <a:noFill/>
          <a:ln>
            <a:noFill/>
          </a:ln>
        </p:spPr>
        <p:txBody>
          <a:bodyPr spcFirstLastPara="1" wrap="square" lIns="0" tIns="0" rIns="0" bIns="0" anchor="t" anchorCtr="0">
            <a:noAutofit/>
          </a:bodyPr>
          <a:lstStyle/>
          <a:p>
            <a:pPr marL="0" lvl="0" indent="0" algn="l" rtl="0">
              <a:lnSpc>
                <a:spcPct val="85000"/>
              </a:lnSpc>
              <a:spcBef>
                <a:spcPts val="0"/>
              </a:spcBef>
              <a:spcAft>
                <a:spcPts val="0"/>
              </a:spcAft>
              <a:buSzPts val="1400"/>
              <a:buNone/>
            </a:pPr>
            <a:r>
              <a:rPr lang="en-US"/>
              <a:t>Access specifiers</a:t>
            </a:r>
            <a:endParaRPr/>
          </a:p>
        </p:txBody>
      </p:sp>
      <p:sp>
        <p:nvSpPr>
          <p:cNvPr id="258" name="Google Shape;258;p39"/>
          <p:cNvSpPr txBox="1">
            <a:spLocks noGrp="1"/>
          </p:cNvSpPr>
          <p:nvPr>
            <p:ph type="body" idx="1"/>
          </p:nvPr>
        </p:nvSpPr>
        <p:spPr>
          <a:xfrm>
            <a:off x="609918" y="1137920"/>
            <a:ext cx="10978515" cy="4947920"/>
          </a:xfrm>
          <a:prstGeom prst="rect">
            <a:avLst/>
          </a:prstGeom>
          <a:noFill/>
          <a:ln>
            <a:noFill/>
          </a:ln>
        </p:spPr>
        <p:txBody>
          <a:bodyPr spcFirstLastPara="1" wrap="square" lIns="0" tIns="0" rIns="0" bIns="0" anchor="t" anchorCtr="0">
            <a:noAutofit/>
          </a:bodyPr>
          <a:lstStyle/>
          <a:p>
            <a:pPr marL="457200" lvl="0" indent="-317500" algn="l" rtl="0">
              <a:lnSpc>
                <a:spcPct val="100000"/>
              </a:lnSpc>
              <a:spcBef>
                <a:spcPts val="400"/>
              </a:spcBef>
              <a:spcAft>
                <a:spcPts val="0"/>
              </a:spcAft>
              <a:buClr>
                <a:schemeClr val="lt2"/>
              </a:buClr>
              <a:buSzPts val="1400"/>
              <a:buChar char="►"/>
            </a:pPr>
            <a:r>
              <a:rPr lang="en-US"/>
              <a:t>In C++ Access specifies are also called as visibility mode. They are as follows: Public, Private, and Protected .</a:t>
            </a:r>
            <a:endParaRPr/>
          </a:p>
          <a:p>
            <a:pPr marL="457200" lvl="0" indent="-317500" algn="l" rtl="0">
              <a:lnSpc>
                <a:spcPct val="100000"/>
              </a:lnSpc>
              <a:spcBef>
                <a:spcPts val="400"/>
              </a:spcBef>
              <a:spcAft>
                <a:spcPts val="0"/>
              </a:spcAft>
              <a:buSzPts val="1400"/>
              <a:buChar char="►"/>
            </a:pPr>
            <a:r>
              <a:rPr lang="en-US"/>
              <a:t>Public:- When access specifier is public i.e. base class is publicly inherited by derived class all public member of base class become public members of derived class and all protected members become protected in derived class. </a:t>
            </a:r>
            <a:endParaRPr/>
          </a:p>
          <a:p>
            <a:pPr marL="457200" lvl="0" indent="-317500" algn="l" rtl="0">
              <a:lnSpc>
                <a:spcPct val="100000"/>
              </a:lnSpc>
              <a:spcBef>
                <a:spcPts val="400"/>
              </a:spcBef>
              <a:spcAft>
                <a:spcPts val="0"/>
              </a:spcAft>
              <a:buSzPts val="1400"/>
              <a:buChar char="►"/>
            </a:pPr>
            <a:r>
              <a:rPr lang="en-US"/>
              <a:t>Private: - All public and protected members of base class become private members of derived class. </a:t>
            </a:r>
            <a:endParaRPr/>
          </a:p>
          <a:p>
            <a:pPr marL="457200" lvl="0" indent="-317500" algn="l" rtl="0">
              <a:lnSpc>
                <a:spcPct val="100000"/>
              </a:lnSpc>
              <a:spcBef>
                <a:spcPts val="400"/>
              </a:spcBef>
              <a:spcAft>
                <a:spcPts val="0"/>
              </a:spcAft>
              <a:buClr>
                <a:schemeClr val="lt2"/>
              </a:buClr>
              <a:buSzPts val="1400"/>
              <a:buChar char="►"/>
            </a:pPr>
            <a:r>
              <a:rPr lang="en-US"/>
              <a:t>Protected: - In this all public and protected members of base class become protected of derived class</a:t>
            </a:r>
            <a:endParaRPr/>
          </a:p>
          <a:p>
            <a:pPr marL="0" lvl="0" indent="0" algn="l" rtl="0">
              <a:lnSpc>
                <a:spcPct val="100000"/>
              </a:lnSpc>
              <a:spcBef>
                <a:spcPts val="0"/>
              </a:spcBef>
              <a:spcAft>
                <a:spcPts val="0"/>
              </a:spcAft>
              <a:buClr>
                <a:schemeClr val="lt1"/>
              </a:buClr>
              <a:buSzPts val="2000"/>
              <a:buNone/>
            </a:pPr>
            <a:r>
              <a:rPr lang="en-US"/>
              <a:t/>
            </a:r>
            <a:br>
              <a:rPr lang="en-US"/>
            </a:br>
            <a:endParaRPr/>
          </a:p>
          <a:p>
            <a:pPr marL="355600" lvl="0" indent="-355600" algn="l" rtl="0">
              <a:lnSpc>
                <a:spcPct val="100000"/>
              </a:lnSpc>
              <a:spcBef>
                <a:spcPts val="400"/>
              </a:spcBef>
              <a:spcAft>
                <a:spcPts val="0"/>
              </a:spcAft>
              <a:buSzPts val="1400"/>
              <a:buNone/>
            </a:pPr>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58">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58">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58">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58">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58">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258">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263"/>
        <p:cNvGrpSpPr/>
        <p:nvPr/>
      </p:nvGrpSpPr>
      <p:grpSpPr>
        <a:xfrm>
          <a:off x="0" y="0"/>
          <a:ext cx="0" cy="0"/>
          <a:chOff x="0" y="0"/>
          <a:chExt cx="0" cy="0"/>
        </a:xfrm>
      </p:grpSpPr>
      <p:sp>
        <p:nvSpPr>
          <p:cNvPr id="264" name="Google Shape;264;p40"/>
          <p:cNvSpPr txBox="1">
            <a:spLocks noGrp="1"/>
          </p:cNvSpPr>
          <p:nvPr>
            <p:ph type="title"/>
          </p:nvPr>
        </p:nvSpPr>
        <p:spPr>
          <a:xfrm>
            <a:off x="609918" y="294200"/>
            <a:ext cx="10978515" cy="590400"/>
          </a:xfrm>
          <a:prstGeom prst="rect">
            <a:avLst/>
          </a:prstGeom>
          <a:noFill/>
          <a:ln>
            <a:noFill/>
          </a:ln>
        </p:spPr>
        <p:txBody>
          <a:bodyPr spcFirstLastPara="1" wrap="square" lIns="0" tIns="0" rIns="0" bIns="0" anchor="t" anchorCtr="0">
            <a:noAutofit/>
          </a:bodyPr>
          <a:lstStyle/>
          <a:p>
            <a:pPr marL="0" lvl="0" indent="0" algn="l" rtl="0">
              <a:lnSpc>
                <a:spcPct val="85000"/>
              </a:lnSpc>
              <a:spcBef>
                <a:spcPts val="0"/>
              </a:spcBef>
              <a:spcAft>
                <a:spcPts val="0"/>
              </a:spcAft>
              <a:buSzPts val="1400"/>
              <a:buNone/>
            </a:pPr>
            <a:r>
              <a:rPr lang="en-US" sz="2400"/>
              <a:t>ACCESSING CLASS MEMBERS </a:t>
            </a:r>
            <a:endParaRPr/>
          </a:p>
        </p:txBody>
      </p:sp>
      <p:sp>
        <p:nvSpPr>
          <p:cNvPr id="265" name="Google Shape;265;p40"/>
          <p:cNvSpPr txBox="1">
            <a:spLocks noGrp="1"/>
          </p:cNvSpPr>
          <p:nvPr>
            <p:ph type="body" idx="1"/>
          </p:nvPr>
        </p:nvSpPr>
        <p:spPr>
          <a:xfrm>
            <a:off x="609918" y="1137920"/>
            <a:ext cx="10978515" cy="4947920"/>
          </a:xfrm>
          <a:prstGeom prst="rect">
            <a:avLst/>
          </a:prstGeom>
          <a:noFill/>
          <a:ln>
            <a:noFill/>
          </a:ln>
        </p:spPr>
        <p:txBody>
          <a:bodyPr spcFirstLastPara="1" wrap="square" lIns="0" tIns="0" rIns="0" bIns="0" anchor="t" anchorCtr="0">
            <a:noAutofit/>
          </a:bodyPr>
          <a:lstStyle/>
          <a:p>
            <a:pPr marL="457200" lvl="0" indent="-317500" algn="l" rtl="0">
              <a:lnSpc>
                <a:spcPct val="100000"/>
              </a:lnSpc>
              <a:spcBef>
                <a:spcPts val="400"/>
              </a:spcBef>
              <a:spcAft>
                <a:spcPts val="0"/>
              </a:spcAft>
              <a:buClr>
                <a:schemeClr val="lt2"/>
              </a:buClr>
              <a:buSzPts val="1400"/>
              <a:buChar char="►"/>
            </a:pPr>
            <a:r>
              <a:rPr lang="en-US"/>
              <a:t>The private data of the class can be accessed only through the member functions of that class.</a:t>
            </a:r>
            <a:endParaRPr/>
          </a:p>
          <a:p>
            <a:pPr marL="457200" lvl="0" indent="-317500" algn="l" rtl="0">
              <a:lnSpc>
                <a:spcPct val="100000"/>
              </a:lnSpc>
              <a:spcBef>
                <a:spcPts val="400"/>
              </a:spcBef>
              <a:spcAft>
                <a:spcPts val="0"/>
              </a:spcAft>
              <a:buClr>
                <a:schemeClr val="lt2"/>
              </a:buClr>
              <a:buSzPts val="1400"/>
              <a:buChar char="►"/>
            </a:pPr>
            <a:r>
              <a:rPr lang="en-US"/>
              <a:t>To call a member function use following syntax,</a:t>
            </a:r>
            <a:endParaRPr/>
          </a:p>
          <a:p>
            <a:pPr marL="457200" lvl="0" indent="-317500" algn="l" rtl="0">
              <a:lnSpc>
                <a:spcPct val="100000"/>
              </a:lnSpc>
              <a:spcBef>
                <a:spcPts val="400"/>
              </a:spcBef>
              <a:spcAft>
                <a:spcPts val="0"/>
              </a:spcAft>
              <a:buClr>
                <a:schemeClr val="lt2"/>
              </a:buClr>
              <a:buSzPts val="1400"/>
              <a:buChar char="►"/>
            </a:pPr>
            <a:r>
              <a:rPr lang="en-US"/>
              <a:t>Syntax:               Object-name. function-name ( argument-list);</a:t>
            </a:r>
            <a:endParaRPr/>
          </a:p>
          <a:p>
            <a:pPr marL="457200" lvl="0" indent="-317500" algn="l" rtl="0">
              <a:lnSpc>
                <a:spcPct val="100000"/>
              </a:lnSpc>
              <a:spcBef>
                <a:spcPts val="400"/>
              </a:spcBef>
              <a:spcAft>
                <a:spcPts val="0"/>
              </a:spcAft>
              <a:buClr>
                <a:schemeClr val="lt2"/>
              </a:buClr>
              <a:buSzPts val="1400"/>
              <a:buChar char="►"/>
            </a:pPr>
            <a:r>
              <a:rPr lang="en-US"/>
              <a:t>E.g.  If s1 is an object of student class and showdata() is a member function of the class student , then to invoke a member function we write,</a:t>
            </a:r>
            <a:endParaRPr/>
          </a:p>
          <a:p>
            <a:pPr marL="457200" lvl="0" indent="-317500" algn="l" rtl="0">
              <a:lnSpc>
                <a:spcPct val="100000"/>
              </a:lnSpc>
              <a:spcBef>
                <a:spcPts val="400"/>
              </a:spcBef>
              <a:spcAft>
                <a:spcPts val="0"/>
              </a:spcAft>
              <a:buClr>
                <a:schemeClr val="lt2"/>
              </a:buClr>
              <a:buSzPts val="1400"/>
              <a:buChar char="►"/>
            </a:pPr>
            <a:r>
              <a:rPr lang="en-US"/>
              <a:t>s1</a:t>
            </a:r>
            <a:r>
              <a:rPr lang="en-US" b="1"/>
              <a:t>. </a:t>
            </a:r>
            <a:r>
              <a:rPr lang="en-US"/>
              <a:t>showdata();</a:t>
            </a:r>
            <a:endParaRPr/>
          </a:p>
          <a:p>
            <a:pPr marL="0" lvl="0" indent="0" algn="l" rtl="0">
              <a:lnSpc>
                <a:spcPct val="100000"/>
              </a:lnSpc>
              <a:spcBef>
                <a:spcPts val="0"/>
              </a:spcBef>
              <a:spcAft>
                <a:spcPts val="0"/>
              </a:spcAft>
              <a:buClr>
                <a:schemeClr val="lt1"/>
              </a:buClr>
              <a:buSzPts val="2000"/>
              <a:buNone/>
            </a:pPr>
            <a:r>
              <a:rPr lang="en-US"/>
              <a:t/>
            </a:r>
            <a:br>
              <a:rPr lang="en-US"/>
            </a:br>
            <a:endParaRPr/>
          </a:p>
          <a:p>
            <a:pPr marL="355600" lvl="0" indent="-355600" algn="l" rtl="0">
              <a:lnSpc>
                <a:spcPct val="100000"/>
              </a:lnSpc>
              <a:spcBef>
                <a:spcPts val="400"/>
              </a:spcBef>
              <a:spcAft>
                <a:spcPts val="0"/>
              </a:spcAft>
              <a:buSzPts val="1400"/>
              <a:buNone/>
            </a:pPr>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6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65">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65">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65">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65">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265">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265">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270"/>
        <p:cNvGrpSpPr/>
        <p:nvPr/>
      </p:nvGrpSpPr>
      <p:grpSpPr>
        <a:xfrm>
          <a:off x="0" y="0"/>
          <a:ext cx="0" cy="0"/>
          <a:chOff x="0" y="0"/>
          <a:chExt cx="0" cy="0"/>
        </a:xfrm>
      </p:grpSpPr>
      <p:sp>
        <p:nvSpPr>
          <p:cNvPr id="271" name="Google Shape;271;p41"/>
          <p:cNvSpPr txBox="1">
            <a:spLocks noGrp="1"/>
          </p:cNvSpPr>
          <p:nvPr>
            <p:ph type="title"/>
          </p:nvPr>
        </p:nvSpPr>
        <p:spPr>
          <a:xfrm>
            <a:off x="609918" y="294200"/>
            <a:ext cx="10978515" cy="590400"/>
          </a:xfrm>
          <a:prstGeom prst="rect">
            <a:avLst/>
          </a:prstGeom>
          <a:noFill/>
          <a:ln>
            <a:noFill/>
          </a:ln>
        </p:spPr>
        <p:txBody>
          <a:bodyPr spcFirstLastPara="1" wrap="square" lIns="0" tIns="0" rIns="0" bIns="0" anchor="t" anchorCtr="0">
            <a:noAutofit/>
          </a:bodyPr>
          <a:lstStyle/>
          <a:p>
            <a:pPr marL="0" lvl="0" indent="0" algn="l" rtl="0">
              <a:lnSpc>
                <a:spcPct val="85000"/>
              </a:lnSpc>
              <a:spcBef>
                <a:spcPts val="0"/>
              </a:spcBef>
              <a:spcAft>
                <a:spcPts val="0"/>
              </a:spcAft>
              <a:buSzPts val="1400"/>
              <a:buNone/>
            </a:pPr>
            <a:r>
              <a:rPr lang="en-US" sz="2400"/>
              <a:t>Example</a:t>
            </a:r>
            <a:endParaRPr/>
          </a:p>
        </p:txBody>
      </p:sp>
      <p:sp>
        <p:nvSpPr>
          <p:cNvPr id="272" name="Google Shape;272;p41"/>
          <p:cNvSpPr txBox="1">
            <a:spLocks noGrp="1"/>
          </p:cNvSpPr>
          <p:nvPr>
            <p:ph type="body" idx="1"/>
          </p:nvPr>
        </p:nvSpPr>
        <p:spPr>
          <a:xfrm>
            <a:off x="609918" y="1137920"/>
            <a:ext cx="10978515" cy="4947920"/>
          </a:xfrm>
          <a:prstGeom prst="rect">
            <a:avLst/>
          </a:prstGeom>
          <a:noFill/>
          <a:ln>
            <a:noFill/>
          </a:ln>
        </p:spPr>
        <p:txBody>
          <a:bodyPr spcFirstLastPara="1" wrap="square" lIns="0" tIns="0" rIns="0" bIns="0" anchor="t" anchorCtr="0">
            <a:noAutofit/>
          </a:bodyPr>
          <a:lstStyle/>
          <a:p>
            <a:pPr marL="0" lvl="0" indent="0" algn="l" rtl="0">
              <a:lnSpc>
                <a:spcPct val="100000"/>
              </a:lnSpc>
              <a:spcBef>
                <a:spcPts val="400"/>
              </a:spcBef>
              <a:spcAft>
                <a:spcPts val="0"/>
              </a:spcAft>
              <a:buSzPts val="1400"/>
              <a:buNone/>
            </a:pPr>
            <a:endParaRPr/>
          </a:p>
          <a:p>
            <a:pPr marL="0" lvl="0" indent="0" algn="l" rtl="0">
              <a:lnSpc>
                <a:spcPct val="100000"/>
              </a:lnSpc>
              <a:spcBef>
                <a:spcPts val="400"/>
              </a:spcBef>
              <a:spcAft>
                <a:spcPts val="0"/>
              </a:spcAft>
              <a:buSzPts val="1400"/>
              <a:buNone/>
            </a:pPr>
            <a:r>
              <a:rPr lang="en-US"/>
              <a:t>Class student</a:t>
            </a:r>
            <a:endParaRPr/>
          </a:p>
          <a:p>
            <a:pPr marL="0" lvl="0" indent="0" algn="l" rtl="0">
              <a:lnSpc>
                <a:spcPct val="100000"/>
              </a:lnSpc>
              <a:spcBef>
                <a:spcPts val="400"/>
              </a:spcBef>
              <a:spcAft>
                <a:spcPts val="0"/>
              </a:spcAft>
              <a:buSzPts val="1400"/>
              <a:buNone/>
            </a:pPr>
            <a:r>
              <a:rPr lang="en-US"/>
              <a:t>{</a:t>
            </a:r>
            <a:endParaRPr/>
          </a:p>
          <a:p>
            <a:pPr marL="0" lvl="0" indent="0" algn="l" rtl="0">
              <a:lnSpc>
                <a:spcPct val="100000"/>
              </a:lnSpc>
              <a:spcBef>
                <a:spcPts val="400"/>
              </a:spcBef>
              <a:spcAft>
                <a:spcPts val="0"/>
              </a:spcAft>
              <a:buSzPts val="1400"/>
              <a:buNone/>
            </a:pPr>
            <a:r>
              <a:rPr lang="en-US"/>
              <a:t>private :</a:t>
            </a:r>
            <a:endParaRPr/>
          </a:p>
          <a:p>
            <a:pPr marL="0" lvl="0" indent="0" algn="l" rtl="0">
              <a:lnSpc>
                <a:spcPct val="100000"/>
              </a:lnSpc>
              <a:spcBef>
                <a:spcPts val="400"/>
              </a:spcBef>
              <a:spcAft>
                <a:spcPts val="0"/>
              </a:spcAft>
              <a:buSzPts val="1400"/>
              <a:buNone/>
            </a:pPr>
            <a:r>
              <a:rPr lang="en-US"/>
              <a:t>     int rollno;		// data member</a:t>
            </a:r>
            <a:endParaRPr/>
          </a:p>
          <a:p>
            <a:pPr marL="0" lvl="0" indent="0" algn="l" rtl="0">
              <a:lnSpc>
                <a:spcPct val="100000"/>
              </a:lnSpc>
              <a:spcBef>
                <a:spcPts val="400"/>
              </a:spcBef>
              <a:spcAft>
                <a:spcPts val="0"/>
              </a:spcAft>
              <a:buSzPts val="1400"/>
              <a:buNone/>
            </a:pPr>
            <a:r>
              <a:rPr lang="en-US"/>
              <a:t>     char name[30];	// data member</a:t>
            </a:r>
            <a:endParaRPr/>
          </a:p>
          <a:p>
            <a:pPr marL="0" lvl="0" indent="0" algn="l" rtl="0">
              <a:lnSpc>
                <a:spcPct val="100000"/>
              </a:lnSpc>
              <a:spcBef>
                <a:spcPts val="400"/>
              </a:spcBef>
              <a:spcAft>
                <a:spcPts val="0"/>
              </a:spcAft>
              <a:buSzPts val="1400"/>
              <a:buNone/>
            </a:pPr>
            <a:r>
              <a:rPr lang="en-US"/>
              <a:t>public:</a:t>
            </a:r>
            <a:endParaRPr/>
          </a:p>
          <a:p>
            <a:pPr marL="0" lvl="0" indent="0" algn="l" rtl="0">
              <a:lnSpc>
                <a:spcPct val="100000"/>
              </a:lnSpc>
              <a:spcBef>
                <a:spcPts val="400"/>
              </a:spcBef>
              <a:spcAft>
                <a:spcPts val="0"/>
              </a:spcAft>
              <a:buSzPts val="1400"/>
              <a:buNone/>
            </a:pPr>
            <a:r>
              <a:rPr lang="en-US"/>
              <a:t>     void getdata (void);	// member function</a:t>
            </a:r>
            <a:endParaRPr/>
          </a:p>
          <a:p>
            <a:pPr marL="0" lvl="0" indent="0" algn="l" rtl="0">
              <a:lnSpc>
                <a:spcPct val="100000"/>
              </a:lnSpc>
              <a:spcBef>
                <a:spcPts val="400"/>
              </a:spcBef>
              <a:spcAft>
                <a:spcPts val="0"/>
              </a:spcAft>
              <a:buSzPts val="1400"/>
              <a:buNone/>
            </a:pPr>
            <a:r>
              <a:rPr lang="en-US"/>
              <a:t>     void showdata(void);	// member function</a:t>
            </a:r>
            <a:endParaRPr/>
          </a:p>
          <a:p>
            <a:pPr marL="0" lvl="0" indent="0" algn="l" rtl="0">
              <a:lnSpc>
                <a:spcPct val="100000"/>
              </a:lnSpc>
              <a:spcBef>
                <a:spcPts val="400"/>
              </a:spcBef>
              <a:spcAft>
                <a:spcPts val="0"/>
              </a:spcAft>
              <a:buSzPts val="1400"/>
              <a:buNone/>
            </a:pPr>
            <a:r>
              <a:rPr lang="en-US"/>
              <a:t>};</a:t>
            </a:r>
            <a:endParaRPr/>
          </a:p>
          <a:p>
            <a:pPr marL="0" lvl="0" indent="0" algn="l" rtl="0">
              <a:lnSpc>
                <a:spcPct val="100000"/>
              </a:lnSpc>
              <a:spcBef>
                <a:spcPts val="0"/>
              </a:spcBef>
              <a:spcAft>
                <a:spcPts val="0"/>
              </a:spcAft>
              <a:buClr>
                <a:schemeClr val="lt1"/>
              </a:buClr>
              <a:buSzPts val="2000"/>
              <a:buNone/>
            </a:pPr>
            <a:r>
              <a:rPr lang="en-US"/>
              <a:t/>
            </a:r>
            <a:br>
              <a:rPr lang="en-US"/>
            </a:br>
            <a:endParaRPr/>
          </a:p>
          <a:p>
            <a:pPr marL="355600" lvl="0" indent="-355600" algn="l" rtl="0">
              <a:lnSpc>
                <a:spcPct val="100000"/>
              </a:lnSpc>
              <a:spcBef>
                <a:spcPts val="400"/>
              </a:spcBef>
              <a:spcAft>
                <a:spcPts val="0"/>
              </a:spcAft>
              <a:buSzPts val="1400"/>
              <a:buNone/>
            </a:pPr>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36"/>
        <p:cNvGrpSpPr/>
        <p:nvPr/>
      </p:nvGrpSpPr>
      <p:grpSpPr>
        <a:xfrm>
          <a:off x="0" y="0"/>
          <a:ext cx="0" cy="0"/>
          <a:chOff x="0" y="0"/>
          <a:chExt cx="0" cy="0"/>
        </a:xfrm>
      </p:grpSpPr>
      <p:sp>
        <p:nvSpPr>
          <p:cNvPr id="137" name="Google Shape;137;p27"/>
          <p:cNvSpPr txBox="1">
            <a:spLocks noGrp="1"/>
          </p:cNvSpPr>
          <p:nvPr>
            <p:ph type="ctrTitle"/>
          </p:nvPr>
        </p:nvSpPr>
        <p:spPr>
          <a:xfrm>
            <a:off x="776288" y="1954213"/>
            <a:ext cx="4327525" cy="979487"/>
          </a:xfrm>
          <a:prstGeom prst="rect">
            <a:avLst/>
          </a:prstGeom>
          <a:noFill/>
          <a:ln>
            <a:noFill/>
          </a:ln>
        </p:spPr>
        <p:txBody>
          <a:bodyPr spcFirstLastPara="1" wrap="square" lIns="0" tIns="0" rIns="0" bIns="0" anchor="t" anchorCtr="0">
            <a:noAutofit/>
          </a:bodyPr>
          <a:lstStyle/>
          <a:p>
            <a:pPr marL="0" lvl="0" indent="0" algn="l" rtl="0">
              <a:lnSpc>
                <a:spcPct val="85000"/>
              </a:lnSpc>
              <a:spcBef>
                <a:spcPts val="0"/>
              </a:spcBef>
              <a:spcAft>
                <a:spcPts val="0"/>
              </a:spcAft>
              <a:buSzPts val="1400"/>
              <a:buNone/>
            </a:pPr>
            <a:r>
              <a:rPr lang="en-US">
                <a:solidFill>
                  <a:schemeClr val="dk1"/>
                </a:solidFill>
              </a:rPr>
              <a:t>Unit 02 :</a:t>
            </a:r>
            <a:br>
              <a:rPr lang="en-US">
                <a:solidFill>
                  <a:schemeClr val="dk1"/>
                </a:solidFill>
              </a:rPr>
            </a:br>
            <a:r>
              <a:rPr lang="en-US">
                <a:solidFill>
                  <a:schemeClr val="dk1"/>
                </a:solidFill>
              </a:rPr>
              <a:t>Classes and Objects</a:t>
            </a:r>
            <a:endParaRPr>
              <a:solidFill>
                <a:schemeClr val="dk1"/>
              </a:solidFill>
            </a:endParaRPr>
          </a:p>
        </p:txBody>
      </p:sp>
      <p:sp>
        <p:nvSpPr>
          <p:cNvPr id="138" name="Google Shape;138;p27"/>
          <p:cNvSpPr txBox="1">
            <a:spLocks noGrp="1"/>
          </p:cNvSpPr>
          <p:nvPr>
            <p:ph type="body" idx="2"/>
          </p:nvPr>
        </p:nvSpPr>
        <p:spPr>
          <a:xfrm>
            <a:off x="1333500" y="6019800"/>
            <a:ext cx="3089275" cy="179388"/>
          </a:xfrm>
          <a:prstGeom prst="rect">
            <a:avLst/>
          </a:prstGeom>
          <a:noFill/>
          <a:ln>
            <a:noFill/>
          </a:ln>
        </p:spPr>
        <p:txBody>
          <a:bodyPr spcFirstLastPara="1" wrap="square" lIns="0" tIns="0" rIns="0" bIns="0" anchor="t" anchorCtr="0">
            <a:noAutofit/>
          </a:bodyPr>
          <a:lstStyle/>
          <a:p>
            <a:pPr marL="0" lvl="0" indent="0" algn="l" rtl="0">
              <a:lnSpc>
                <a:spcPct val="90000"/>
              </a:lnSpc>
              <a:spcBef>
                <a:spcPts val="0"/>
              </a:spcBef>
              <a:spcAft>
                <a:spcPts val="0"/>
              </a:spcAft>
              <a:buSzPts val="840"/>
              <a:buNone/>
            </a:pPr>
            <a:r>
              <a:rPr lang="en-US"/>
              <a:t>Chetashri Sachin Bhusari</a:t>
            </a:r>
            <a:endParaRPr/>
          </a:p>
        </p:txBody>
      </p:sp>
      <p:sp>
        <p:nvSpPr>
          <p:cNvPr id="139" name="Google Shape;139;p27"/>
          <p:cNvSpPr txBox="1">
            <a:spLocks noGrp="1"/>
          </p:cNvSpPr>
          <p:nvPr>
            <p:ph type="body" idx="3"/>
          </p:nvPr>
        </p:nvSpPr>
        <p:spPr>
          <a:xfrm>
            <a:off x="1333500" y="6216650"/>
            <a:ext cx="6136079" cy="179388"/>
          </a:xfrm>
          <a:prstGeom prst="rect">
            <a:avLst/>
          </a:prstGeom>
          <a:noFill/>
          <a:ln>
            <a:noFill/>
          </a:ln>
        </p:spPr>
        <p:txBody>
          <a:bodyPr spcFirstLastPara="1" wrap="square" lIns="0" tIns="0" rIns="0" bIns="0" anchor="t" anchorCtr="0">
            <a:noAutofit/>
          </a:bodyPr>
          <a:lstStyle/>
          <a:p>
            <a:pPr marL="0" lvl="0" indent="0" algn="l" rtl="0">
              <a:lnSpc>
                <a:spcPct val="80000"/>
              </a:lnSpc>
              <a:spcBef>
                <a:spcPts val="0"/>
              </a:spcBef>
              <a:spcAft>
                <a:spcPts val="0"/>
              </a:spcAft>
              <a:buSzPts val="840"/>
              <a:buNone/>
            </a:pPr>
            <a:r>
              <a:rPr lang="en-US"/>
              <a:t>Lecturer, Department of Information Technology[NBA Accredited],Vidyalankar Polytechnic,             Mumbai</a:t>
            </a:r>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44"/>
        <p:cNvGrpSpPr/>
        <p:nvPr/>
      </p:nvGrpSpPr>
      <p:grpSpPr>
        <a:xfrm>
          <a:off x="0" y="0"/>
          <a:ext cx="0" cy="0"/>
          <a:chOff x="0" y="0"/>
          <a:chExt cx="0" cy="0"/>
        </a:xfrm>
      </p:grpSpPr>
      <p:sp>
        <p:nvSpPr>
          <p:cNvPr id="145" name="Google Shape;145;p28"/>
          <p:cNvSpPr txBox="1">
            <a:spLocks noGrp="1"/>
          </p:cNvSpPr>
          <p:nvPr>
            <p:ph type="ctrTitle"/>
          </p:nvPr>
        </p:nvSpPr>
        <p:spPr>
          <a:xfrm>
            <a:off x="776288" y="1954213"/>
            <a:ext cx="5850143" cy="979487"/>
          </a:xfrm>
          <a:prstGeom prst="rect">
            <a:avLst/>
          </a:prstGeom>
          <a:noFill/>
          <a:ln>
            <a:noFill/>
          </a:ln>
        </p:spPr>
        <p:txBody>
          <a:bodyPr spcFirstLastPara="1" wrap="square" lIns="0" tIns="0" rIns="0" bIns="0" anchor="t" anchorCtr="0">
            <a:noAutofit/>
          </a:bodyPr>
          <a:lstStyle/>
          <a:p>
            <a:pPr marL="0" lvl="0" indent="0" algn="l" rtl="0">
              <a:lnSpc>
                <a:spcPct val="85000"/>
              </a:lnSpc>
              <a:spcBef>
                <a:spcPts val="0"/>
              </a:spcBef>
              <a:spcAft>
                <a:spcPts val="0"/>
              </a:spcAft>
              <a:buSzPts val="1400"/>
              <a:buNone/>
            </a:pPr>
            <a:r>
              <a:rPr lang="en-US" sz="3200"/>
              <a:t>Unit Outcome 1 :Develop Relevant friend functions to solve given problem.</a:t>
            </a:r>
            <a:endParaRPr/>
          </a:p>
        </p:txBody>
      </p:sp>
      <p:sp>
        <p:nvSpPr>
          <p:cNvPr id="146" name="Google Shape;146;p28"/>
          <p:cNvSpPr txBox="1">
            <a:spLocks noGrp="1"/>
          </p:cNvSpPr>
          <p:nvPr>
            <p:ph type="body" idx="2"/>
          </p:nvPr>
        </p:nvSpPr>
        <p:spPr>
          <a:xfrm>
            <a:off x="1333500" y="6019800"/>
            <a:ext cx="3089275" cy="179388"/>
          </a:xfrm>
          <a:prstGeom prst="rect">
            <a:avLst/>
          </a:prstGeom>
          <a:noFill/>
          <a:ln>
            <a:noFill/>
          </a:ln>
        </p:spPr>
        <p:txBody>
          <a:bodyPr spcFirstLastPara="1" wrap="square" lIns="0" tIns="0" rIns="0" bIns="0" anchor="t" anchorCtr="0">
            <a:noAutofit/>
          </a:bodyPr>
          <a:lstStyle/>
          <a:p>
            <a:pPr marL="457200" lvl="0" indent="-228600" algn="l" rtl="0">
              <a:lnSpc>
                <a:spcPct val="100000"/>
              </a:lnSpc>
              <a:spcBef>
                <a:spcPts val="240"/>
              </a:spcBef>
              <a:spcAft>
                <a:spcPts val="0"/>
              </a:spcAft>
              <a:buSzPts val="840"/>
              <a:buNone/>
            </a:pPr>
            <a:r>
              <a:rPr lang="en-US"/>
              <a:t>   Chetashri Sachin Bhusari</a:t>
            </a:r>
            <a:endParaRPr/>
          </a:p>
        </p:txBody>
      </p:sp>
      <p:sp>
        <p:nvSpPr>
          <p:cNvPr id="147" name="Google Shape;147;p28"/>
          <p:cNvSpPr txBox="1">
            <a:spLocks noGrp="1"/>
          </p:cNvSpPr>
          <p:nvPr>
            <p:ph type="body" idx="3"/>
          </p:nvPr>
        </p:nvSpPr>
        <p:spPr>
          <a:xfrm>
            <a:off x="1619436" y="6216649"/>
            <a:ext cx="5850143" cy="355165"/>
          </a:xfrm>
          <a:prstGeom prst="rect">
            <a:avLst/>
          </a:prstGeom>
          <a:noFill/>
          <a:ln>
            <a:noFill/>
          </a:ln>
        </p:spPr>
        <p:txBody>
          <a:bodyPr spcFirstLastPara="1" wrap="square" lIns="0" tIns="0" rIns="0" bIns="0" anchor="t" anchorCtr="0">
            <a:noAutofit/>
          </a:bodyPr>
          <a:lstStyle/>
          <a:p>
            <a:pPr marL="0" lvl="0" indent="0" algn="l" rtl="0">
              <a:lnSpc>
                <a:spcPct val="80000"/>
              </a:lnSpc>
              <a:spcBef>
                <a:spcPts val="0"/>
              </a:spcBef>
              <a:spcAft>
                <a:spcPts val="0"/>
              </a:spcAft>
              <a:buSzPts val="840"/>
              <a:buNone/>
            </a:pPr>
            <a:r>
              <a:rPr lang="en-US"/>
              <a:t> Lecturer, Department of Information Technology[NBA Accredited],Vidyalankar Polytechnic,             Mumbai</a:t>
            </a:r>
            <a:endParaRPr/>
          </a:p>
          <a:p>
            <a:pPr marL="0" lvl="0" indent="0" algn="l" rtl="0">
              <a:lnSpc>
                <a:spcPct val="80000"/>
              </a:lnSpc>
              <a:spcBef>
                <a:spcPts val="0"/>
              </a:spcBef>
              <a:spcAft>
                <a:spcPts val="0"/>
              </a:spcAft>
              <a:buSzPts val="840"/>
              <a:buNone/>
            </a:pPr>
            <a:endParaRPr sz="1200"/>
          </a:p>
        </p:txBody>
      </p:sp>
      <p:pic>
        <p:nvPicPr>
          <p:cNvPr id="148" name="Google Shape;148;p28"/>
          <p:cNvPicPr preferRelativeResize="0"/>
          <p:nvPr/>
        </p:nvPicPr>
        <p:blipFill rotWithShape="1">
          <a:blip r:embed="rId3">
            <a:alphaModFix/>
          </a:blip>
          <a:srcRect/>
          <a:stretch/>
        </p:blipFill>
        <p:spPr>
          <a:xfrm>
            <a:off x="418751" y="6039066"/>
            <a:ext cx="1078409" cy="355165"/>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53"/>
        <p:cNvGrpSpPr/>
        <p:nvPr/>
      </p:nvGrpSpPr>
      <p:grpSpPr>
        <a:xfrm>
          <a:off x="0" y="0"/>
          <a:ext cx="0" cy="0"/>
          <a:chOff x="0" y="0"/>
          <a:chExt cx="0" cy="0"/>
        </a:xfrm>
      </p:grpSpPr>
      <p:sp>
        <p:nvSpPr>
          <p:cNvPr id="154" name="Google Shape;154;p29"/>
          <p:cNvSpPr txBox="1">
            <a:spLocks noGrp="1"/>
          </p:cNvSpPr>
          <p:nvPr>
            <p:ph type="ctrTitle"/>
          </p:nvPr>
        </p:nvSpPr>
        <p:spPr>
          <a:xfrm>
            <a:off x="776288" y="1954213"/>
            <a:ext cx="5850143" cy="1235301"/>
          </a:xfrm>
          <a:prstGeom prst="rect">
            <a:avLst/>
          </a:prstGeom>
          <a:noFill/>
          <a:ln>
            <a:noFill/>
          </a:ln>
        </p:spPr>
        <p:txBody>
          <a:bodyPr spcFirstLastPara="1" wrap="square" lIns="0" tIns="0" rIns="0" bIns="0" anchor="t" anchorCtr="0">
            <a:noAutofit/>
          </a:bodyPr>
          <a:lstStyle/>
          <a:p>
            <a:pPr marL="0" lvl="0" indent="0" algn="l" rtl="0">
              <a:lnSpc>
                <a:spcPct val="85000"/>
              </a:lnSpc>
              <a:spcBef>
                <a:spcPts val="0"/>
              </a:spcBef>
              <a:spcAft>
                <a:spcPts val="0"/>
              </a:spcAft>
              <a:buSzPts val="1400"/>
              <a:buNone/>
            </a:pPr>
            <a:r>
              <a:rPr lang="en-US"/>
              <a:t>Learning Outcome 1 : Student should understand concept of class and objects with example </a:t>
            </a:r>
            <a:endParaRPr/>
          </a:p>
        </p:txBody>
      </p:sp>
      <p:sp>
        <p:nvSpPr>
          <p:cNvPr id="155" name="Google Shape;155;p29"/>
          <p:cNvSpPr txBox="1">
            <a:spLocks noGrp="1"/>
          </p:cNvSpPr>
          <p:nvPr>
            <p:ph type="body" idx="2"/>
          </p:nvPr>
        </p:nvSpPr>
        <p:spPr>
          <a:xfrm>
            <a:off x="1800665" y="6039066"/>
            <a:ext cx="2622110" cy="160122"/>
          </a:xfrm>
          <a:prstGeom prst="rect">
            <a:avLst/>
          </a:prstGeom>
          <a:noFill/>
          <a:ln>
            <a:noFill/>
          </a:ln>
        </p:spPr>
        <p:txBody>
          <a:bodyPr spcFirstLastPara="1" wrap="square" lIns="0" tIns="0" rIns="0" bIns="0" anchor="t" anchorCtr="0">
            <a:noAutofit/>
          </a:bodyPr>
          <a:lstStyle/>
          <a:p>
            <a:pPr marL="0" lvl="0" indent="0" algn="l" rtl="0">
              <a:lnSpc>
                <a:spcPct val="90000"/>
              </a:lnSpc>
              <a:spcBef>
                <a:spcPts val="0"/>
              </a:spcBef>
              <a:spcAft>
                <a:spcPts val="0"/>
              </a:spcAft>
              <a:buSzPts val="840"/>
              <a:buNone/>
            </a:pPr>
            <a:r>
              <a:rPr lang="en-US"/>
              <a:t> Chetashri Sachin Bhusari</a:t>
            </a:r>
            <a:endParaRPr/>
          </a:p>
        </p:txBody>
      </p:sp>
      <p:sp>
        <p:nvSpPr>
          <p:cNvPr id="156" name="Google Shape;156;p29"/>
          <p:cNvSpPr txBox="1">
            <a:spLocks noGrp="1"/>
          </p:cNvSpPr>
          <p:nvPr>
            <p:ph type="body" idx="3"/>
          </p:nvPr>
        </p:nvSpPr>
        <p:spPr>
          <a:xfrm>
            <a:off x="1800665" y="6267340"/>
            <a:ext cx="6136079" cy="179388"/>
          </a:xfrm>
          <a:prstGeom prst="rect">
            <a:avLst/>
          </a:prstGeom>
          <a:noFill/>
          <a:ln>
            <a:noFill/>
          </a:ln>
        </p:spPr>
        <p:txBody>
          <a:bodyPr spcFirstLastPara="1" wrap="square" lIns="0" tIns="0" rIns="0" bIns="0" anchor="t" anchorCtr="0">
            <a:noAutofit/>
          </a:bodyPr>
          <a:lstStyle/>
          <a:p>
            <a:pPr marL="0" lvl="0" indent="0" algn="l" rtl="0">
              <a:lnSpc>
                <a:spcPct val="80000"/>
              </a:lnSpc>
              <a:spcBef>
                <a:spcPts val="0"/>
              </a:spcBef>
              <a:spcAft>
                <a:spcPts val="0"/>
              </a:spcAft>
              <a:buSzPts val="840"/>
              <a:buNone/>
            </a:pPr>
            <a:r>
              <a:rPr lang="en-US"/>
              <a:t>Lecturer, Department of Information Technology[NBA Accredited],Vidyalankar Polytechnic,             Mumbai</a:t>
            </a:r>
            <a:endParaRPr sz="1200"/>
          </a:p>
        </p:txBody>
      </p:sp>
      <p:pic>
        <p:nvPicPr>
          <p:cNvPr id="157" name="Google Shape;157;p29"/>
          <p:cNvPicPr preferRelativeResize="0"/>
          <p:nvPr/>
        </p:nvPicPr>
        <p:blipFill rotWithShape="1">
          <a:blip r:embed="rId3">
            <a:alphaModFix/>
          </a:blip>
          <a:srcRect/>
          <a:stretch/>
        </p:blipFill>
        <p:spPr>
          <a:xfrm>
            <a:off x="418751" y="6039066"/>
            <a:ext cx="1078409" cy="355165"/>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61"/>
        <p:cNvGrpSpPr/>
        <p:nvPr/>
      </p:nvGrpSpPr>
      <p:grpSpPr>
        <a:xfrm>
          <a:off x="0" y="0"/>
          <a:ext cx="0" cy="0"/>
          <a:chOff x="0" y="0"/>
          <a:chExt cx="0" cy="0"/>
        </a:xfrm>
      </p:grpSpPr>
      <p:sp>
        <p:nvSpPr>
          <p:cNvPr id="162" name="Google Shape;162;p30"/>
          <p:cNvSpPr txBox="1">
            <a:spLocks noGrp="1"/>
          </p:cNvSpPr>
          <p:nvPr>
            <p:ph type="title"/>
          </p:nvPr>
        </p:nvSpPr>
        <p:spPr>
          <a:xfrm>
            <a:off x="609918" y="294200"/>
            <a:ext cx="10978515" cy="590400"/>
          </a:xfrm>
          <a:prstGeom prst="rect">
            <a:avLst/>
          </a:prstGeom>
          <a:noFill/>
          <a:ln>
            <a:noFill/>
          </a:ln>
        </p:spPr>
        <p:txBody>
          <a:bodyPr spcFirstLastPara="1" wrap="square" lIns="0" tIns="0" rIns="0" bIns="0" anchor="t" anchorCtr="0">
            <a:noAutofit/>
          </a:bodyPr>
          <a:lstStyle/>
          <a:p>
            <a:pPr marL="0" lvl="0" indent="0" algn="l" rtl="0">
              <a:lnSpc>
                <a:spcPct val="85000"/>
              </a:lnSpc>
              <a:spcBef>
                <a:spcPts val="0"/>
              </a:spcBef>
              <a:spcAft>
                <a:spcPts val="0"/>
              </a:spcAft>
              <a:buSzPts val="1400"/>
              <a:buNone/>
            </a:pPr>
            <a:r>
              <a:rPr lang="en-US"/>
              <a:t>What we will learn today </a:t>
            </a:r>
            <a:endParaRPr/>
          </a:p>
        </p:txBody>
      </p:sp>
      <p:graphicFrame>
        <p:nvGraphicFramePr>
          <p:cNvPr id="163" name="Google Shape;163;p30"/>
          <p:cNvGraphicFramePr/>
          <p:nvPr/>
        </p:nvGraphicFramePr>
        <p:xfrm>
          <a:off x="609600" y="1138238"/>
          <a:ext cx="4824300" cy="2043899"/>
        </p:xfrm>
        <a:graphic>
          <a:graphicData uri="http://schemas.openxmlformats.org/drawingml/2006/table">
            <a:tbl>
              <a:tblPr>
                <a:noFill/>
                <a:tableStyleId>{9B504973-077E-4389-BBD7-748AF992DB57}</a:tableStyleId>
              </a:tblPr>
              <a:tblGrid>
                <a:gridCol w="604525">
                  <a:extLst>
                    <a:ext uri="{9D8B030D-6E8A-4147-A177-3AD203B41FA5}">
                      <a16:colId xmlns:a16="http://schemas.microsoft.com/office/drawing/2014/main" val="20000"/>
                    </a:ext>
                  </a:extLst>
                </a:gridCol>
                <a:gridCol w="4219775">
                  <a:extLst>
                    <a:ext uri="{9D8B030D-6E8A-4147-A177-3AD203B41FA5}">
                      <a16:colId xmlns:a16="http://schemas.microsoft.com/office/drawing/2014/main" val="20001"/>
                    </a:ext>
                  </a:extLst>
                </a:gridCol>
              </a:tblGrid>
              <a:tr h="429050">
                <a:tc>
                  <a:txBody>
                    <a:bodyPr/>
                    <a:lstStyle/>
                    <a:p>
                      <a:pPr marL="0" marR="0" lvl="0" indent="0" algn="l" rtl="0">
                        <a:lnSpc>
                          <a:spcPct val="150000"/>
                        </a:lnSpc>
                        <a:spcBef>
                          <a:spcPts val="0"/>
                        </a:spcBef>
                        <a:spcAft>
                          <a:spcPts val="0"/>
                        </a:spcAft>
                        <a:buNone/>
                      </a:pPr>
                      <a:r>
                        <a:rPr lang="en-US" sz="1800" b="0" u="none" strike="noStrike" cap="none">
                          <a:solidFill>
                            <a:schemeClr val="lt1"/>
                          </a:solidFill>
                          <a:latin typeface="Inter-Regular"/>
                          <a:ea typeface="Inter-Regular"/>
                          <a:cs typeface="Inter-Regular"/>
                          <a:sym typeface="Inter-Regular"/>
                        </a:rPr>
                        <a:t>1.</a:t>
                      </a:r>
                      <a:endParaRPr/>
                    </a:p>
                    <a:p>
                      <a:pPr marL="0" marR="0" lvl="0" indent="0" algn="l" rtl="0">
                        <a:lnSpc>
                          <a:spcPct val="150000"/>
                        </a:lnSpc>
                        <a:spcBef>
                          <a:spcPts val="0"/>
                        </a:spcBef>
                        <a:spcAft>
                          <a:spcPts val="0"/>
                        </a:spcAft>
                        <a:buNone/>
                      </a:pPr>
                      <a:r>
                        <a:rPr lang="en-US" sz="1800" b="0" u="none" strike="noStrike" cap="none">
                          <a:solidFill>
                            <a:schemeClr val="lt1"/>
                          </a:solidFill>
                          <a:latin typeface="Inter-Regular"/>
                          <a:ea typeface="Inter-Regular"/>
                          <a:cs typeface="Inter-Regular"/>
                          <a:sym typeface="Inter-Regular"/>
                        </a:rPr>
                        <a:t>2. </a:t>
                      </a:r>
                      <a:endParaRPr/>
                    </a:p>
                    <a:p>
                      <a:pPr marL="0" marR="0" lvl="0" indent="0" algn="l" rtl="0">
                        <a:lnSpc>
                          <a:spcPct val="150000"/>
                        </a:lnSpc>
                        <a:spcBef>
                          <a:spcPts val="0"/>
                        </a:spcBef>
                        <a:spcAft>
                          <a:spcPts val="0"/>
                        </a:spcAft>
                        <a:buNone/>
                      </a:pPr>
                      <a:r>
                        <a:rPr lang="en-US" sz="1800" b="0" u="none" strike="noStrike" cap="none">
                          <a:solidFill>
                            <a:schemeClr val="lt1"/>
                          </a:solidFill>
                          <a:latin typeface="Inter-Regular"/>
                          <a:ea typeface="Inter-Regular"/>
                          <a:cs typeface="Inter-Regular"/>
                          <a:sym typeface="Inter-Regular"/>
                        </a:rPr>
                        <a:t>3.</a:t>
                      </a:r>
                      <a:endParaRPr/>
                    </a:p>
                  </a:txBody>
                  <a:tcPr marL="0" marR="0" marT="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l" rtl="0">
                        <a:lnSpc>
                          <a:spcPct val="150000"/>
                        </a:lnSpc>
                        <a:spcBef>
                          <a:spcPts val="0"/>
                        </a:spcBef>
                        <a:spcAft>
                          <a:spcPts val="0"/>
                        </a:spcAft>
                        <a:buNone/>
                      </a:pPr>
                      <a:r>
                        <a:rPr lang="en-US" sz="1800" b="0" u="none" strike="noStrike" cap="none">
                          <a:solidFill>
                            <a:schemeClr val="lt1"/>
                          </a:solidFill>
                          <a:latin typeface="Inter-Regular"/>
                          <a:ea typeface="Inter-Regular"/>
                          <a:cs typeface="Inter-Regular"/>
                          <a:sym typeface="Inter-Regular"/>
                        </a:rPr>
                        <a:t>Concept of class</a:t>
                      </a:r>
                      <a:endParaRPr sz="1800" b="0" u="none" strike="noStrike" cap="none">
                        <a:solidFill>
                          <a:schemeClr val="lt1"/>
                        </a:solidFill>
                        <a:latin typeface="Inter-Regular"/>
                        <a:ea typeface="Inter-Regular"/>
                        <a:cs typeface="Inter-Regular"/>
                        <a:sym typeface="Inter-Regular"/>
                      </a:endParaRPr>
                    </a:p>
                    <a:p>
                      <a:pPr marL="0" marR="0" lvl="0" indent="0" algn="l" rtl="0">
                        <a:lnSpc>
                          <a:spcPct val="150000"/>
                        </a:lnSpc>
                        <a:spcBef>
                          <a:spcPts val="0"/>
                        </a:spcBef>
                        <a:spcAft>
                          <a:spcPts val="0"/>
                        </a:spcAft>
                        <a:buNone/>
                      </a:pPr>
                      <a:r>
                        <a:rPr lang="en-US" sz="1800" b="0" u="none" strike="noStrike" cap="none">
                          <a:solidFill>
                            <a:schemeClr val="lt1"/>
                          </a:solidFill>
                          <a:latin typeface="Inter-Regular"/>
                          <a:ea typeface="Inter-Regular"/>
                          <a:cs typeface="Inter-Regular"/>
                          <a:sym typeface="Inter-Regular"/>
                        </a:rPr>
                        <a:t>Creating and accessing objects</a:t>
                      </a:r>
                      <a:endParaRPr sz="1800" b="0" u="none" strike="noStrike" cap="none">
                        <a:solidFill>
                          <a:schemeClr val="lt1"/>
                        </a:solidFill>
                        <a:latin typeface="Inter-Regular"/>
                        <a:ea typeface="Inter-Regular"/>
                        <a:cs typeface="Inter-Regular"/>
                        <a:sym typeface="Inter-Regular"/>
                      </a:endParaRPr>
                    </a:p>
                    <a:p>
                      <a:pPr marL="0" marR="0" lvl="0" indent="0" algn="l" rtl="0">
                        <a:lnSpc>
                          <a:spcPct val="150000"/>
                        </a:lnSpc>
                        <a:spcBef>
                          <a:spcPts val="0"/>
                        </a:spcBef>
                        <a:spcAft>
                          <a:spcPts val="0"/>
                        </a:spcAft>
                        <a:buNone/>
                      </a:pPr>
                      <a:r>
                        <a:rPr lang="en-US" sz="1800" b="0" u="none" strike="noStrike" cap="none">
                          <a:solidFill>
                            <a:schemeClr val="lt1"/>
                          </a:solidFill>
                          <a:latin typeface="Inter-Regular"/>
                          <a:ea typeface="Inter-Regular"/>
                          <a:cs typeface="Inter-Regular"/>
                          <a:sym typeface="Inter-Regular"/>
                        </a:rPr>
                        <a:t>Examples</a:t>
                      </a:r>
                      <a:endParaRPr/>
                    </a:p>
                  </a:txBody>
                  <a:tcPr marL="0" marR="0" marT="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extLst>
                  <a:ext uri="{0D108BD9-81ED-4DB2-BD59-A6C34878D82A}">
                    <a16:rowId xmlns:a16="http://schemas.microsoft.com/office/drawing/2014/main" val="10000"/>
                  </a:ext>
                </a:extLst>
              </a:tr>
              <a:tr h="429050">
                <a:tc>
                  <a:txBody>
                    <a:bodyPr/>
                    <a:lstStyle/>
                    <a:p>
                      <a:pPr marL="0" marR="0" lvl="0" indent="0" algn="l" rtl="0">
                        <a:lnSpc>
                          <a:spcPct val="100000"/>
                        </a:lnSpc>
                        <a:spcBef>
                          <a:spcPts val="0"/>
                        </a:spcBef>
                        <a:spcAft>
                          <a:spcPts val="0"/>
                        </a:spcAft>
                        <a:buNone/>
                      </a:pPr>
                      <a:endParaRPr sz="1800" b="0" u="none" strike="noStrike" cap="none">
                        <a:solidFill>
                          <a:schemeClr val="lt1"/>
                        </a:solidFill>
                        <a:latin typeface="Inter-Regular"/>
                        <a:ea typeface="Inter-Regular"/>
                        <a:cs typeface="Inter-Regular"/>
                        <a:sym typeface="Inter-Regular"/>
                      </a:endParaRPr>
                    </a:p>
                  </a:txBody>
                  <a:tcPr marL="0" marR="0" marT="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l" rtl="0">
                        <a:lnSpc>
                          <a:spcPct val="100000"/>
                        </a:lnSpc>
                        <a:spcBef>
                          <a:spcPts val="0"/>
                        </a:spcBef>
                        <a:spcAft>
                          <a:spcPts val="0"/>
                        </a:spcAft>
                        <a:buNone/>
                      </a:pPr>
                      <a:endParaRPr sz="1800" b="0" u="none" strike="noStrike" cap="none">
                        <a:solidFill>
                          <a:schemeClr val="lt1"/>
                        </a:solidFill>
                        <a:latin typeface="Inter-Regular"/>
                        <a:ea typeface="Inter-Regular"/>
                        <a:cs typeface="Inter-Regular"/>
                        <a:sym typeface="Inter-Regular"/>
                      </a:endParaRPr>
                    </a:p>
                  </a:txBody>
                  <a:tcPr marL="0" marR="0" marT="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extLst>
                  <a:ext uri="{0D108BD9-81ED-4DB2-BD59-A6C34878D82A}">
                    <a16:rowId xmlns:a16="http://schemas.microsoft.com/office/drawing/2014/main" val="10001"/>
                  </a:ext>
                </a:extLst>
              </a:tr>
              <a:tr h="429050">
                <a:tc>
                  <a:txBody>
                    <a:bodyPr/>
                    <a:lstStyle/>
                    <a:p>
                      <a:pPr marL="0" marR="0" lvl="0" indent="0" algn="l" rtl="0">
                        <a:lnSpc>
                          <a:spcPct val="100000"/>
                        </a:lnSpc>
                        <a:spcBef>
                          <a:spcPts val="0"/>
                        </a:spcBef>
                        <a:spcAft>
                          <a:spcPts val="0"/>
                        </a:spcAft>
                        <a:buClr>
                          <a:srgbClr val="000000"/>
                        </a:buClr>
                        <a:buSzPts val="1600"/>
                        <a:buFont typeface="Arial"/>
                        <a:buNone/>
                      </a:pPr>
                      <a:endParaRPr sz="1600" b="0" u="none" strike="noStrike" cap="none">
                        <a:solidFill>
                          <a:schemeClr val="lt1"/>
                        </a:solidFill>
                        <a:latin typeface="Inter"/>
                        <a:ea typeface="Inter"/>
                        <a:cs typeface="Inter"/>
                        <a:sym typeface="Inter"/>
                      </a:endParaRPr>
                    </a:p>
                  </a:txBody>
                  <a:tcPr marL="0" marR="0" marT="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dk1"/>
                        </a:buClr>
                        <a:buSzPts val="1600"/>
                        <a:buFont typeface="Inter"/>
                        <a:buNone/>
                      </a:pPr>
                      <a:endParaRPr sz="1600" b="0" u="none" strike="noStrike" cap="none">
                        <a:solidFill>
                          <a:schemeClr val="lt1"/>
                        </a:solidFill>
                        <a:latin typeface="Inter"/>
                        <a:ea typeface="Inter"/>
                        <a:cs typeface="Inter"/>
                        <a:sym typeface="Inter"/>
                      </a:endParaRPr>
                    </a:p>
                  </a:txBody>
                  <a:tcPr marL="0" marR="0" marT="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extLst>
                  <a:ext uri="{0D108BD9-81ED-4DB2-BD59-A6C34878D82A}">
                    <a16:rowId xmlns:a16="http://schemas.microsoft.com/office/drawing/2014/main" val="10002"/>
                  </a:ext>
                </a:extLst>
              </a:tr>
            </a:tbl>
          </a:graphicData>
        </a:graphic>
      </p:graphicFrame>
      <p:sp>
        <p:nvSpPr>
          <p:cNvPr id="164" name="Google Shape;164;p30"/>
          <p:cNvSpPr txBox="1">
            <a:spLocks noGrp="1"/>
          </p:cNvSpPr>
          <p:nvPr>
            <p:ph type="body" idx="1"/>
          </p:nvPr>
        </p:nvSpPr>
        <p:spPr>
          <a:xfrm>
            <a:off x="7133461" y="3813288"/>
            <a:ext cx="3089275" cy="180000"/>
          </a:xfrm>
          <a:prstGeom prst="rect">
            <a:avLst/>
          </a:prstGeom>
          <a:noFill/>
          <a:ln>
            <a:noFill/>
          </a:ln>
        </p:spPr>
        <p:txBody>
          <a:bodyPr spcFirstLastPara="1" wrap="square" lIns="0" tIns="0" rIns="0" bIns="0" anchor="t" anchorCtr="0">
            <a:noAutofit/>
          </a:bodyPr>
          <a:lstStyle/>
          <a:p>
            <a:pPr marL="0" lvl="0" indent="0" algn="l" rtl="0">
              <a:lnSpc>
                <a:spcPct val="90000"/>
              </a:lnSpc>
              <a:spcBef>
                <a:spcPts val="0"/>
              </a:spcBef>
              <a:spcAft>
                <a:spcPts val="0"/>
              </a:spcAft>
              <a:buSzPts val="840"/>
              <a:buNone/>
            </a:pPr>
            <a:r>
              <a:rPr lang="en-US"/>
              <a:t>Chetashri sachin bhusari</a:t>
            </a:r>
            <a:endParaRPr/>
          </a:p>
        </p:txBody>
      </p:sp>
      <p:sp>
        <p:nvSpPr>
          <p:cNvPr id="165" name="Google Shape;165;p30"/>
          <p:cNvSpPr txBox="1">
            <a:spLocks noGrp="1"/>
          </p:cNvSpPr>
          <p:nvPr>
            <p:ph type="body" idx="2"/>
          </p:nvPr>
        </p:nvSpPr>
        <p:spPr>
          <a:xfrm>
            <a:off x="7133461" y="4055931"/>
            <a:ext cx="4236904" cy="180000"/>
          </a:xfrm>
          <a:prstGeom prst="rect">
            <a:avLst/>
          </a:prstGeom>
          <a:noFill/>
          <a:ln>
            <a:noFill/>
          </a:ln>
        </p:spPr>
        <p:txBody>
          <a:bodyPr spcFirstLastPara="1" wrap="square" lIns="0" tIns="0" rIns="0" bIns="0" anchor="t" anchorCtr="0">
            <a:noAutofit/>
          </a:bodyPr>
          <a:lstStyle/>
          <a:p>
            <a:pPr marL="0" lvl="0" indent="0" algn="l" rtl="0">
              <a:lnSpc>
                <a:spcPct val="80000"/>
              </a:lnSpc>
              <a:spcBef>
                <a:spcPts val="0"/>
              </a:spcBef>
              <a:spcAft>
                <a:spcPts val="0"/>
              </a:spcAft>
              <a:buSzPts val="840"/>
              <a:buNone/>
            </a:pPr>
            <a:r>
              <a:rPr lang="en-US" sz="800"/>
              <a:t>Lecturer, Department of Information Technology[NBA Accredited],Vidyalankar Polytechnic,             Mumbai</a:t>
            </a:r>
            <a:endParaRPr/>
          </a:p>
        </p:txBody>
      </p:sp>
      <p:sp>
        <p:nvSpPr>
          <p:cNvPr id="166" name="Google Shape;166;p30"/>
          <p:cNvSpPr txBox="1">
            <a:spLocks noGrp="1"/>
          </p:cNvSpPr>
          <p:nvPr>
            <p:ph type="body" idx="4"/>
          </p:nvPr>
        </p:nvSpPr>
        <p:spPr>
          <a:xfrm>
            <a:off x="6123008" y="1137920"/>
            <a:ext cx="5465425" cy="373807"/>
          </a:xfrm>
          <a:prstGeom prst="rect">
            <a:avLst/>
          </a:prstGeom>
          <a:noFill/>
          <a:ln>
            <a:noFill/>
          </a:ln>
        </p:spPr>
        <p:txBody>
          <a:bodyPr spcFirstLastPara="1" wrap="square" lIns="0" tIns="0" rIns="0" bIns="0" anchor="t" anchorCtr="0">
            <a:noAutofit/>
          </a:bodyPr>
          <a:lstStyle/>
          <a:p>
            <a:pPr marL="0" lvl="0" indent="0" algn="l" rtl="0">
              <a:lnSpc>
                <a:spcPct val="100000"/>
              </a:lnSpc>
              <a:spcBef>
                <a:spcPts val="0"/>
              </a:spcBef>
              <a:spcAft>
                <a:spcPts val="0"/>
              </a:spcAft>
              <a:buSzPts val="1400"/>
              <a:buNone/>
            </a:pPr>
            <a:r>
              <a:rPr lang="en-US"/>
              <a:t>Key takeaways</a:t>
            </a:r>
            <a:endParaRPr/>
          </a:p>
        </p:txBody>
      </p:sp>
      <p:sp>
        <p:nvSpPr>
          <p:cNvPr id="167" name="Google Shape;167;p30"/>
          <p:cNvSpPr txBox="1">
            <a:spLocks noGrp="1"/>
          </p:cNvSpPr>
          <p:nvPr>
            <p:ph type="body" idx="5"/>
          </p:nvPr>
        </p:nvSpPr>
        <p:spPr>
          <a:xfrm>
            <a:off x="6123008" y="1635009"/>
            <a:ext cx="5465425" cy="1611554"/>
          </a:xfrm>
          <a:prstGeom prst="rect">
            <a:avLst/>
          </a:prstGeom>
          <a:noFill/>
          <a:ln>
            <a:noFill/>
          </a:ln>
        </p:spPr>
        <p:txBody>
          <a:bodyPr spcFirstLastPara="1" wrap="square" lIns="0" tIns="0" rIns="0" bIns="0" anchor="t" anchorCtr="0">
            <a:noAutofit/>
          </a:bodyPr>
          <a:lstStyle/>
          <a:p>
            <a:pPr marL="457200" lvl="0" indent="-228600" algn="l" rtl="0">
              <a:lnSpc>
                <a:spcPct val="100000"/>
              </a:lnSpc>
              <a:spcBef>
                <a:spcPts val="320"/>
              </a:spcBef>
              <a:spcAft>
                <a:spcPts val="0"/>
              </a:spcAft>
              <a:buSzPts val="1120"/>
              <a:buNone/>
            </a:pPr>
            <a:r>
              <a:rPr lang="en-US"/>
              <a:t> Concept of class and objects</a:t>
            </a:r>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71"/>
        <p:cNvGrpSpPr/>
        <p:nvPr/>
      </p:nvGrpSpPr>
      <p:grpSpPr>
        <a:xfrm>
          <a:off x="0" y="0"/>
          <a:ext cx="0" cy="0"/>
          <a:chOff x="0" y="0"/>
          <a:chExt cx="0" cy="0"/>
        </a:xfrm>
      </p:grpSpPr>
      <p:sp>
        <p:nvSpPr>
          <p:cNvPr id="172" name="Google Shape;172;p31"/>
          <p:cNvSpPr txBox="1">
            <a:spLocks noGrp="1"/>
          </p:cNvSpPr>
          <p:nvPr>
            <p:ph type="title"/>
          </p:nvPr>
        </p:nvSpPr>
        <p:spPr>
          <a:xfrm>
            <a:off x="609600" y="293688"/>
            <a:ext cx="10979150" cy="590550"/>
          </a:xfrm>
          <a:prstGeom prst="rect">
            <a:avLst/>
          </a:prstGeom>
          <a:noFill/>
          <a:ln>
            <a:noFill/>
          </a:ln>
        </p:spPr>
        <p:txBody>
          <a:bodyPr spcFirstLastPara="1" wrap="square" lIns="0" tIns="0" rIns="0" bIns="0" anchor="t" anchorCtr="0">
            <a:noAutofit/>
          </a:bodyPr>
          <a:lstStyle/>
          <a:p>
            <a:pPr marL="0" lvl="0" indent="0" algn="l" rtl="0">
              <a:lnSpc>
                <a:spcPct val="85000"/>
              </a:lnSpc>
              <a:spcBef>
                <a:spcPts val="0"/>
              </a:spcBef>
              <a:spcAft>
                <a:spcPts val="0"/>
              </a:spcAft>
              <a:buSzPts val="1400"/>
              <a:buNone/>
            </a:pPr>
            <a:r>
              <a:rPr lang="en-US"/>
              <a:t>Concept Map</a:t>
            </a:r>
            <a:endParaRPr/>
          </a:p>
        </p:txBody>
      </p:sp>
      <p:sp>
        <p:nvSpPr>
          <p:cNvPr id="173" name="Google Shape;173;p31"/>
          <p:cNvSpPr txBox="1">
            <a:spLocks noGrp="1"/>
          </p:cNvSpPr>
          <p:nvPr>
            <p:ph type="body" idx="1"/>
          </p:nvPr>
        </p:nvSpPr>
        <p:spPr>
          <a:xfrm>
            <a:off x="609600" y="1138238"/>
            <a:ext cx="10979150" cy="4948237"/>
          </a:xfrm>
          <a:prstGeom prst="rect">
            <a:avLst/>
          </a:prstGeom>
          <a:noFill/>
          <a:ln>
            <a:noFill/>
          </a:ln>
        </p:spPr>
        <p:txBody>
          <a:bodyPr spcFirstLastPara="1" wrap="square" lIns="0" tIns="0" rIns="0" bIns="0" anchor="t" anchorCtr="0">
            <a:noAutofit/>
          </a:bodyPr>
          <a:lstStyle/>
          <a:p>
            <a:pPr marL="0" lvl="0" indent="0" algn="l" rtl="0">
              <a:lnSpc>
                <a:spcPct val="200000"/>
              </a:lnSpc>
              <a:spcBef>
                <a:spcPts val="0"/>
              </a:spcBef>
              <a:spcAft>
                <a:spcPts val="0"/>
              </a:spcAft>
              <a:buSzPts val="1400"/>
              <a:buNone/>
            </a:pPr>
            <a:endParaRPr/>
          </a:p>
          <a:p>
            <a:pPr marL="0" lvl="0" indent="0" algn="l" rtl="0">
              <a:lnSpc>
                <a:spcPct val="100000"/>
              </a:lnSpc>
              <a:spcBef>
                <a:spcPts val="400"/>
              </a:spcBef>
              <a:spcAft>
                <a:spcPts val="0"/>
              </a:spcAft>
              <a:buSzPts val="1400"/>
              <a:buNone/>
            </a:pPr>
            <a:endParaRPr/>
          </a:p>
        </p:txBody>
      </p:sp>
      <p:sp>
        <p:nvSpPr>
          <p:cNvPr id="174" name="Google Shape;174;p31"/>
          <p:cNvSpPr/>
          <p:nvPr/>
        </p:nvSpPr>
        <p:spPr>
          <a:xfrm>
            <a:off x="0" y="0"/>
            <a:ext cx="12198350" cy="0"/>
          </a:xfrm>
          <a:prstGeom prst="rect">
            <a:avLst/>
          </a:prstGeom>
          <a:no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Inter"/>
              <a:ea typeface="Inter"/>
              <a:cs typeface="Inter"/>
              <a:sym typeface="Inter"/>
            </a:endParaRPr>
          </a:p>
        </p:txBody>
      </p:sp>
      <p:grpSp>
        <p:nvGrpSpPr>
          <p:cNvPr id="175" name="Google Shape;175;p31"/>
          <p:cNvGrpSpPr/>
          <p:nvPr/>
        </p:nvGrpSpPr>
        <p:grpSpPr>
          <a:xfrm>
            <a:off x="2583834" y="1157351"/>
            <a:ext cx="5227642" cy="4963279"/>
            <a:chOff x="550775" y="19113"/>
            <a:chExt cx="5227642" cy="4963279"/>
          </a:xfrm>
        </p:grpSpPr>
        <p:sp>
          <p:nvSpPr>
            <p:cNvPr id="176" name="Google Shape;176;p31"/>
            <p:cNvSpPr/>
            <p:nvPr/>
          </p:nvSpPr>
          <p:spPr>
            <a:xfrm>
              <a:off x="2467544" y="1945083"/>
              <a:ext cx="1479166" cy="1479166"/>
            </a:xfrm>
            <a:prstGeom prst="ellipse">
              <a:avLst/>
            </a:prstGeom>
            <a:solidFill>
              <a:schemeClr val="accent3"/>
            </a:solidFill>
            <a:ln w="25400" cap="flat" cmpd="sng">
              <a:solidFill>
                <a:srgbClr val="2D2D37"/>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 name="Google Shape;177;p31"/>
            <p:cNvSpPr txBox="1"/>
            <p:nvPr/>
          </p:nvSpPr>
          <p:spPr>
            <a:xfrm>
              <a:off x="2684163" y="2161702"/>
              <a:ext cx="1045928" cy="1045928"/>
            </a:xfrm>
            <a:prstGeom prst="rect">
              <a:avLst/>
            </a:prstGeom>
            <a:noFill/>
            <a:ln>
              <a:noFill/>
            </a:ln>
          </p:spPr>
          <p:txBody>
            <a:bodyPr spcFirstLastPara="1" wrap="square" lIns="14600" tIns="14600" rIns="14600" bIns="14600" anchor="ctr" anchorCtr="0">
              <a:noAutofit/>
            </a:bodyPr>
            <a:lstStyle/>
            <a:p>
              <a:pPr marL="0" marR="0" lvl="0" indent="0" algn="ctr" rtl="0">
                <a:lnSpc>
                  <a:spcPct val="90000"/>
                </a:lnSpc>
                <a:spcBef>
                  <a:spcPts val="0"/>
                </a:spcBef>
                <a:spcAft>
                  <a:spcPts val="0"/>
                </a:spcAft>
                <a:buClr>
                  <a:srgbClr val="000000"/>
                </a:buClr>
                <a:buSzPts val="2300"/>
                <a:buFont typeface="Arial"/>
                <a:buNone/>
              </a:pPr>
              <a:r>
                <a:rPr lang="en-US" sz="2300" b="0" i="0" u="none" strike="noStrike" cap="none">
                  <a:solidFill>
                    <a:schemeClr val="lt1"/>
                  </a:solidFill>
                  <a:latin typeface="Arial"/>
                  <a:ea typeface="Arial"/>
                  <a:cs typeface="Arial"/>
                  <a:sym typeface="Arial"/>
                </a:rPr>
                <a:t>Class and Objects</a:t>
              </a:r>
              <a:endParaRPr/>
            </a:p>
          </p:txBody>
        </p:sp>
        <p:sp>
          <p:nvSpPr>
            <p:cNvPr id="178" name="Google Shape;178;p31"/>
            <p:cNvSpPr/>
            <p:nvPr/>
          </p:nvSpPr>
          <p:spPr>
            <a:xfrm rot="-5400000">
              <a:off x="2983725" y="1700927"/>
              <a:ext cx="446804" cy="41509"/>
            </a:xfrm>
            <a:custGeom>
              <a:avLst/>
              <a:gdLst/>
              <a:ahLst/>
              <a:cxnLst/>
              <a:rect l="l" t="t" r="r" b="b"/>
              <a:pathLst>
                <a:path w="120000" h="120000" extrusionOk="0">
                  <a:moveTo>
                    <a:pt x="0" y="59999"/>
                  </a:moveTo>
                  <a:lnTo>
                    <a:pt x="120000" y="59999"/>
                  </a:lnTo>
                </a:path>
              </a:pathLst>
            </a:custGeom>
            <a:noFill/>
            <a:ln w="25400" cap="flat" cmpd="sng">
              <a:solidFill>
                <a:srgbClr val="20914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 name="Google Shape;179;p31"/>
            <p:cNvSpPr txBox="1"/>
            <p:nvPr/>
          </p:nvSpPr>
          <p:spPr>
            <a:xfrm rot="-5400000">
              <a:off x="3195957" y="1710511"/>
              <a:ext cx="22340" cy="22340"/>
            </a:xfrm>
            <a:prstGeom prst="rect">
              <a:avLst/>
            </a:prstGeom>
            <a:noFill/>
            <a:ln>
              <a:noFill/>
            </a:ln>
          </p:spPr>
          <p:txBody>
            <a:bodyPr spcFirstLastPara="1" wrap="square" lIns="12700" tIns="0" rIns="12700" bIns="0" anchor="ctr" anchorCtr="0">
              <a:noAutofit/>
            </a:bodyPr>
            <a:lstStyle/>
            <a:p>
              <a:pPr marL="0" marR="0" lvl="0" indent="0" algn="ctr" rtl="0">
                <a:lnSpc>
                  <a:spcPct val="90000"/>
                </a:lnSpc>
                <a:spcBef>
                  <a:spcPts val="0"/>
                </a:spcBef>
                <a:spcAft>
                  <a:spcPts val="0"/>
                </a:spcAft>
                <a:buClr>
                  <a:srgbClr val="000000"/>
                </a:buClr>
                <a:buSzPts val="500"/>
                <a:buFont typeface="Arial"/>
                <a:buNone/>
              </a:pPr>
              <a:endParaRPr sz="500" b="0" i="0" u="none" strike="noStrike" cap="none">
                <a:solidFill>
                  <a:srgbClr val="000000"/>
                </a:solidFill>
                <a:latin typeface="Arial"/>
                <a:ea typeface="Arial"/>
                <a:cs typeface="Arial"/>
                <a:sym typeface="Arial"/>
              </a:endParaRPr>
            </a:p>
          </p:txBody>
        </p:sp>
        <p:sp>
          <p:nvSpPr>
            <p:cNvPr id="180" name="Google Shape;180;p31"/>
            <p:cNvSpPr/>
            <p:nvPr/>
          </p:nvSpPr>
          <p:spPr>
            <a:xfrm>
              <a:off x="2467544" y="19113"/>
              <a:ext cx="1479166" cy="1479166"/>
            </a:xfrm>
            <a:prstGeom prst="ellipse">
              <a:avLst/>
            </a:prstGeom>
            <a:solidFill>
              <a:schemeClr val="accent3"/>
            </a:solidFill>
            <a:ln w="25400" cap="flat" cmpd="sng">
              <a:solidFill>
                <a:srgbClr val="2D2D37"/>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 name="Google Shape;181;p31"/>
            <p:cNvSpPr txBox="1"/>
            <p:nvPr/>
          </p:nvSpPr>
          <p:spPr>
            <a:xfrm>
              <a:off x="2684163" y="235732"/>
              <a:ext cx="1045928" cy="1045928"/>
            </a:xfrm>
            <a:prstGeom prst="rect">
              <a:avLst/>
            </a:prstGeom>
            <a:noFill/>
            <a:ln>
              <a:noFill/>
            </a:ln>
          </p:spPr>
          <p:txBody>
            <a:bodyPr spcFirstLastPara="1" wrap="square" lIns="10150" tIns="10150" rIns="10150" bIns="10150" anchor="ctr" anchorCtr="0">
              <a:noAutofit/>
            </a:bodyPr>
            <a:lstStyle/>
            <a:p>
              <a:pPr marL="0" marR="0" lvl="0" indent="0" algn="ctr" rtl="0">
                <a:lnSpc>
                  <a:spcPct val="90000"/>
                </a:lnSpc>
                <a:spcBef>
                  <a:spcPts val="0"/>
                </a:spcBef>
                <a:spcAft>
                  <a:spcPts val="0"/>
                </a:spcAft>
                <a:buClr>
                  <a:srgbClr val="000000"/>
                </a:buClr>
                <a:buSzPts val="1600"/>
                <a:buFont typeface="Arial"/>
                <a:buNone/>
              </a:pPr>
              <a:r>
                <a:rPr lang="en-US" sz="1600" b="0" i="0" u="none" strike="noStrike" cap="none">
                  <a:solidFill>
                    <a:schemeClr val="lt1"/>
                  </a:solidFill>
                  <a:latin typeface="Calibri"/>
                  <a:ea typeface="Calibri"/>
                  <a:cs typeface="Calibri"/>
                  <a:sym typeface="Calibri"/>
                </a:rPr>
                <a:t>Data Member</a:t>
              </a:r>
              <a:endParaRPr/>
            </a:p>
          </p:txBody>
        </p:sp>
        <p:sp>
          <p:nvSpPr>
            <p:cNvPr id="182" name="Google Shape;182;p31"/>
            <p:cNvSpPr/>
            <p:nvPr/>
          </p:nvSpPr>
          <p:spPr>
            <a:xfrm rot="-1080000">
              <a:off x="3899579" y="2366333"/>
              <a:ext cx="446804" cy="41509"/>
            </a:xfrm>
            <a:custGeom>
              <a:avLst/>
              <a:gdLst/>
              <a:ahLst/>
              <a:cxnLst/>
              <a:rect l="l" t="t" r="r" b="b"/>
              <a:pathLst>
                <a:path w="120000" h="120000" extrusionOk="0">
                  <a:moveTo>
                    <a:pt x="0" y="59999"/>
                  </a:moveTo>
                  <a:lnTo>
                    <a:pt x="120000" y="59999"/>
                  </a:lnTo>
                </a:path>
              </a:pathLst>
            </a:custGeom>
            <a:noFill/>
            <a:ln w="25400" cap="flat" cmpd="sng">
              <a:solidFill>
                <a:srgbClr val="20914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 name="Google Shape;183;p31"/>
            <p:cNvSpPr txBox="1"/>
            <p:nvPr/>
          </p:nvSpPr>
          <p:spPr>
            <a:xfrm rot="-1080000">
              <a:off x="4111811" y="2375917"/>
              <a:ext cx="22340" cy="22340"/>
            </a:xfrm>
            <a:prstGeom prst="rect">
              <a:avLst/>
            </a:prstGeom>
            <a:noFill/>
            <a:ln>
              <a:noFill/>
            </a:ln>
          </p:spPr>
          <p:txBody>
            <a:bodyPr spcFirstLastPara="1" wrap="square" lIns="12700" tIns="0" rIns="12700" bIns="0" anchor="ctr" anchorCtr="0">
              <a:noAutofit/>
            </a:bodyPr>
            <a:lstStyle/>
            <a:p>
              <a:pPr marL="0" marR="0" lvl="0" indent="0" algn="ctr" rtl="0">
                <a:lnSpc>
                  <a:spcPct val="90000"/>
                </a:lnSpc>
                <a:spcBef>
                  <a:spcPts val="0"/>
                </a:spcBef>
                <a:spcAft>
                  <a:spcPts val="0"/>
                </a:spcAft>
                <a:buClr>
                  <a:srgbClr val="000000"/>
                </a:buClr>
                <a:buSzPts val="500"/>
                <a:buFont typeface="Arial"/>
                <a:buNone/>
              </a:pPr>
              <a:endParaRPr sz="500" b="0" i="0" u="none" strike="noStrike" cap="none">
                <a:solidFill>
                  <a:srgbClr val="000000"/>
                </a:solidFill>
                <a:latin typeface="Arial"/>
                <a:ea typeface="Arial"/>
                <a:cs typeface="Arial"/>
                <a:sym typeface="Arial"/>
              </a:endParaRPr>
            </a:p>
          </p:txBody>
        </p:sp>
        <p:sp>
          <p:nvSpPr>
            <p:cNvPr id="184" name="Google Shape;184;p31"/>
            <p:cNvSpPr/>
            <p:nvPr/>
          </p:nvSpPr>
          <p:spPr>
            <a:xfrm>
              <a:off x="4299251" y="1349925"/>
              <a:ext cx="1479166" cy="1479166"/>
            </a:xfrm>
            <a:prstGeom prst="ellipse">
              <a:avLst/>
            </a:prstGeom>
            <a:solidFill>
              <a:schemeClr val="accent3"/>
            </a:solidFill>
            <a:ln w="25400" cap="flat" cmpd="sng">
              <a:solidFill>
                <a:srgbClr val="2D2D37"/>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 name="Google Shape;185;p31"/>
            <p:cNvSpPr txBox="1"/>
            <p:nvPr/>
          </p:nvSpPr>
          <p:spPr>
            <a:xfrm>
              <a:off x="4515870" y="1566544"/>
              <a:ext cx="1045928" cy="1045928"/>
            </a:xfrm>
            <a:prstGeom prst="rect">
              <a:avLst/>
            </a:prstGeom>
            <a:noFill/>
            <a:ln>
              <a:noFill/>
            </a:ln>
          </p:spPr>
          <p:txBody>
            <a:bodyPr spcFirstLastPara="1" wrap="square" lIns="9525" tIns="9525" rIns="9525" bIns="9525" anchor="ctr" anchorCtr="0">
              <a:noAutofit/>
            </a:bodyPr>
            <a:lstStyle/>
            <a:p>
              <a:pPr marL="0" marR="0" lvl="0" indent="0" algn="ctr" rtl="0">
                <a:lnSpc>
                  <a:spcPct val="90000"/>
                </a:lnSpc>
                <a:spcBef>
                  <a:spcPts val="0"/>
                </a:spcBef>
                <a:spcAft>
                  <a:spcPts val="0"/>
                </a:spcAft>
                <a:buClr>
                  <a:srgbClr val="000000"/>
                </a:buClr>
                <a:buSzPts val="1500"/>
                <a:buFont typeface="Arial"/>
                <a:buNone/>
              </a:pPr>
              <a:r>
                <a:rPr lang="en-US" sz="1500" b="0" i="0" u="none" strike="noStrike" cap="none">
                  <a:solidFill>
                    <a:schemeClr val="lt1"/>
                  </a:solidFill>
                  <a:latin typeface="Arial"/>
                  <a:ea typeface="Arial"/>
                  <a:cs typeface="Arial"/>
                  <a:sym typeface="Arial"/>
                </a:rPr>
                <a:t>Member Function</a:t>
              </a:r>
              <a:endParaRPr sz="1600" b="0" i="0" u="none" strike="noStrike" cap="none">
                <a:solidFill>
                  <a:schemeClr val="lt1"/>
                </a:solidFill>
                <a:latin typeface="Arial"/>
                <a:ea typeface="Arial"/>
                <a:cs typeface="Arial"/>
                <a:sym typeface="Arial"/>
              </a:endParaRPr>
            </a:p>
          </p:txBody>
        </p:sp>
        <p:sp>
          <p:nvSpPr>
            <p:cNvPr id="186" name="Google Shape;186;p31"/>
            <p:cNvSpPr/>
            <p:nvPr/>
          </p:nvSpPr>
          <p:spPr>
            <a:xfrm rot="3240000">
              <a:off x="3549754" y="3442983"/>
              <a:ext cx="446804" cy="41509"/>
            </a:xfrm>
            <a:custGeom>
              <a:avLst/>
              <a:gdLst/>
              <a:ahLst/>
              <a:cxnLst/>
              <a:rect l="l" t="t" r="r" b="b"/>
              <a:pathLst>
                <a:path w="120000" h="120000" extrusionOk="0">
                  <a:moveTo>
                    <a:pt x="0" y="59999"/>
                  </a:moveTo>
                  <a:lnTo>
                    <a:pt x="120000" y="59999"/>
                  </a:lnTo>
                </a:path>
              </a:pathLst>
            </a:custGeom>
            <a:noFill/>
            <a:ln w="25400" cap="flat" cmpd="sng">
              <a:solidFill>
                <a:srgbClr val="20914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 name="Google Shape;187;p31"/>
            <p:cNvSpPr txBox="1"/>
            <p:nvPr/>
          </p:nvSpPr>
          <p:spPr>
            <a:xfrm rot="3240000">
              <a:off x="3761986" y="3452568"/>
              <a:ext cx="22340" cy="22340"/>
            </a:xfrm>
            <a:prstGeom prst="rect">
              <a:avLst/>
            </a:prstGeom>
            <a:noFill/>
            <a:ln>
              <a:noFill/>
            </a:ln>
          </p:spPr>
          <p:txBody>
            <a:bodyPr spcFirstLastPara="1" wrap="square" lIns="12700" tIns="0" rIns="12700" bIns="0" anchor="ctr" anchorCtr="0">
              <a:noAutofit/>
            </a:bodyPr>
            <a:lstStyle/>
            <a:p>
              <a:pPr marL="0" marR="0" lvl="0" indent="0" algn="ctr" rtl="0">
                <a:lnSpc>
                  <a:spcPct val="90000"/>
                </a:lnSpc>
                <a:spcBef>
                  <a:spcPts val="0"/>
                </a:spcBef>
                <a:spcAft>
                  <a:spcPts val="0"/>
                </a:spcAft>
                <a:buClr>
                  <a:srgbClr val="000000"/>
                </a:buClr>
                <a:buSzPts val="500"/>
                <a:buFont typeface="Arial"/>
                <a:buNone/>
              </a:pPr>
              <a:endParaRPr sz="500" b="0" i="0" u="none" strike="noStrike" cap="none">
                <a:solidFill>
                  <a:srgbClr val="000000"/>
                </a:solidFill>
                <a:latin typeface="Arial"/>
                <a:ea typeface="Arial"/>
                <a:cs typeface="Arial"/>
                <a:sym typeface="Arial"/>
              </a:endParaRPr>
            </a:p>
          </p:txBody>
        </p:sp>
        <p:sp>
          <p:nvSpPr>
            <p:cNvPr id="188" name="Google Shape;188;p31"/>
            <p:cNvSpPr/>
            <p:nvPr/>
          </p:nvSpPr>
          <p:spPr>
            <a:xfrm>
              <a:off x="3599601" y="3503226"/>
              <a:ext cx="1479166" cy="1479166"/>
            </a:xfrm>
            <a:prstGeom prst="ellipse">
              <a:avLst/>
            </a:prstGeom>
            <a:solidFill>
              <a:schemeClr val="accent3"/>
            </a:solidFill>
            <a:ln w="25400" cap="flat" cmpd="sng">
              <a:solidFill>
                <a:srgbClr val="2D2D37"/>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 name="Google Shape;189;p31"/>
            <p:cNvSpPr txBox="1"/>
            <p:nvPr/>
          </p:nvSpPr>
          <p:spPr>
            <a:xfrm>
              <a:off x="3816220" y="3719845"/>
              <a:ext cx="1045928" cy="1045928"/>
            </a:xfrm>
            <a:prstGeom prst="rect">
              <a:avLst/>
            </a:prstGeom>
            <a:noFill/>
            <a:ln>
              <a:noFill/>
            </a:ln>
          </p:spPr>
          <p:txBody>
            <a:bodyPr spcFirstLastPara="1" wrap="square" lIns="10150" tIns="10150" rIns="10150" bIns="10150" anchor="ctr" anchorCtr="0">
              <a:noAutofit/>
            </a:bodyPr>
            <a:lstStyle/>
            <a:p>
              <a:pPr marL="0" marR="0" lvl="0" indent="0" algn="ctr" rtl="0">
                <a:lnSpc>
                  <a:spcPct val="90000"/>
                </a:lnSpc>
                <a:spcBef>
                  <a:spcPts val="0"/>
                </a:spcBef>
                <a:spcAft>
                  <a:spcPts val="0"/>
                </a:spcAft>
                <a:buClr>
                  <a:srgbClr val="000000"/>
                </a:buClr>
                <a:buSzPts val="1600"/>
                <a:buFont typeface="Arial"/>
                <a:buNone/>
              </a:pPr>
              <a:r>
                <a:rPr lang="en-US" sz="1600" b="0" i="0" u="none" strike="noStrike" cap="none">
                  <a:solidFill>
                    <a:schemeClr val="lt1"/>
                  </a:solidFill>
                  <a:latin typeface="Arial"/>
                  <a:ea typeface="Arial"/>
                  <a:cs typeface="Arial"/>
                  <a:sym typeface="Arial"/>
                </a:rPr>
                <a:t>Access specifiers</a:t>
              </a:r>
              <a:endParaRPr/>
            </a:p>
          </p:txBody>
        </p:sp>
        <p:sp>
          <p:nvSpPr>
            <p:cNvPr id="190" name="Google Shape;190;p31"/>
            <p:cNvSpPr/>
            <p:nvPr/>
          </p:nvSpPr>
          <p:spPr>
            <a:xfrm rot="-9266098">
              <a:off x="2054721" y="2234669"/>
              <a:ext cx="510206" cy="41509"/>
            </a:xfrm>
            <a:custGeom>
              <a:avLst/>
              <a:gdLst/>
              <a:ahLst/>
              <a:cxnLst/>
              <a:rect l="l" t="t" r="r" b="b"/>
              <a:pathLst>
                <a:path w="120000" h="120000" extrusionOk="0">
                  <a:moveTo>
                    <a:pt x="0" y="59999"/>
                  </a:moveTo>
                  <a:lnTo>
                    <a:pt x="120000" y="59999"/>
                  </a:lnTo>
                </a:path>
              </a:pathLst>
            </a:custGeom>
            <a:noFill/>
            <a:ln w="25400" cap="flat" cmpd="sng">
              <a:solidFill>
                <a:srgbClr val="20914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1" name="Google Shape;191;p31"/>
            <p:cNvSpPr txBox="1"/>
            <p:nvPr/>
          </p:nvSpPr>
          <p:spPr>
            <a:xfrm rot="1533902">
              <a:off x="2297069" y="2242669"/>
              <a:ext cx="25510" cy="25510"/>
            </a:xfrm>
            <a:prstGeom prst="rect">
              <a:avLst/>
            </a:prstGeom>
            <a:noFill/>
            <a:ln>
              <a:noFill/>
            </a:ln>
          </p:spPr>
          <p:txBody>
            <a:bodyPr spcFirstLastPara="1" wrap="square" lIns="12700" tIns="0" rIns="12700" bIns="0" anchor="ctr" anchorCtr="0">
              <a:noAutofit/>
            </a:bodyPr>
            <a:lstStyle/>
            <a:p>
              <a:pPr marL="0" marR="0" lvl="0" indent="0" algn="ctr" rtl="0">
                <a:lnSpc>
                  <a:spcPct val="90000"/>
                </a:lnSpc>
                <a:spcBef>
                  <a:spcPts val="0"/>
                </a:spcBef>
                <a:spcAft>
                  <a:spcPts val="0"/>
                </a:spcAft>
                <a:buClr>
                  <a:srgbClr val="000000"/>
                </a:buClr>
                <a:buSzPts val="500"/>
                <a:buFont typeface="Arial"/>
                <a:buNone/>
              </a:pPr>
              <a:endParaRPr sz="500" b="0" i="0" u="none" strike="noStrike" cap="none">
                <a:solidFill>
                  <a:srgbClr val="000000"/>
                </a:solidFill>
                <a:latin typeface="Arial"/>
                <a:ea typeface="Arial"/>
                <a:cs typeface="Arial"/>
                <a:sym typeface="Arial"/>
              </a:endParaRPr>
            </a:p>
          </p:txBody>
        </p:sp>
        <p:sp>
          <p:nvSpPr>
            <p:cNvPr id="192" name="Google Shape;192;p31"/>
            <p:cNvSpPr/>
            <p:nvPr/>
          </p:nvSpPr>
          <p:spPr>
            <a:xfrm>
              <a:off x="672938" y="1086598"/>
              <a:ext cx="1479166" cy="1479166"/>
            </a:xfrm>
            <a:prstGeom prst="ellipse">
              <a:avLst/>
            </a:prstGeom>
            <a:solidFill>
              <a:schemeClr val="accent3"/>
            </a:solidFill>
            <a:ln w="25400" cap="flat" cmpd="sng">
              <a:solidFill>
                <a:srgbClr val="2D2D37"/>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 name="Google Shape;193;p31"/>
            <p:cNvSpPr txBox="1"/>
            <p:nvPr/>
          </p:nvSpPr>
          <p:spPr>
            <a:xfrm>
              <a:off x="889557" y="1303217"/>
              <a:ext cx="1045928" cy="1045928"/>
            </a:xfrm>
            <a:prstGeom prst="rect">
              <a:avLst/>
            </a:prstGeom>
            <a:noFill/>
            <a:ln>
              <a:noFill/>
            </a:ln>
          </p:spPr>
          <p:txBody>
            <a:bodyPr spcFirstLastPara="1" wrap="square" lIns="10150" tIns="10150" rIns="10150" bIns="10150" anchor="ctr" anchorCtr="0">
              <a:noAutofit/>
            </a:bodyPr>
            <a:lstStyle/>
            <a:p>
              <a:pPr marL="0" marR="0" lvl="0" indent="0" algn="ctr" rtl="0">
                <a:lnSpc>
                  <a:spcPct val="90000"/>
                </a:lnSpc>
                <a:spcBef>
                  <a:spcPts val="0"/>
                </a:spcBef>
                <a:spcAft>
                  <a:spcPts val="0"/>
                </a:spcAft>
                <a:buClr>
                  <a:srgbClr val="000000"/>
                </a:buClr>
                <a:buSzPts val="1600"/>
                <a:buFont typeface="Arial"/>
                <a:buNone/>
              </a:pPr>
              <a:r>
                <a:rPr lang="en-US" sz="1600" b="0" i="0" u="none" strike="noStrike" cap="none">
                  <a:solidFill>
                    <a:schemeClr val="lt1"/>
                  </a:solidFill>
                  <a:latin typeface="Arial"/>
                  <a:ea typeface="Arial"/>
                  <a:cs typeface="Arial"/>
                  <a:sym typeface="Arial"/>
                </a:rPr>
                <a:t>Creating objects</a:t>
              </a:r>
              <a:endParaRPr/>
            </a:p>
          </p:txBody>
        </p:sp>
        <p:sp>
          <p:nvSpPr>
            <p:cNvPr id="194" name="Google Shape;194;p31"/>
            <p:cNvSpPr/>
            <p:nvPr/>
          </p:nvSpPr>
          <p:spPr>
            <a:xfrm rot="8932680">
              <a:off x="1868808" y="3242548"/>
              <a:ext cx="759870" cy="41509"/>
            </a:xfrm>
            <a:custGeom>
              <a:avLst/>
              <a:gdLst/>
              <a:ahLst/>
              <a:cxnLst/>
              <a:rect l="l" t="t" r="r" b="b"/>
              <a:pathLst>
                <a:path w="120000" h="120000" extrusionOk="0">
                  <a:moveTo>
                    <a:pt x="0" y="59999"/>
                  </a:moveTo>
                  <a:lnTo>
                    <a:pt x="120000" y="59999"/>
                  </a:lnTo>
                </a:path>
              </a:pathLst>
            </a:custGeom>
            <a:noFill/>
            <a:ln w="25400" cap="flat" cmpd="sng">
              <a:solidFill>
                <a:srgbClr val="20914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5" name="Google Shape;195;p31"/>
            <p:cNvSpPr txBox="1"/>
            <p:nvPr/>
          </p:nvSpPr>
          <p:spPr>
            <a:xfrm rot="-1867320">
              <a:off x="2229746" y="3244306"/>
              <a:ext cx="37993" cy="37993"/>
            </a:xfrm>
            <a:prstGeom prst="rect">
              <a:avLst/>
            </a:prstGeom>
            <a:noFill/>
            <a:ln>
              <a:noFill/>
            </a:ln>
          </p:spPr>
          <p:txBody>
            <a:bodyPr spcFirstLastPara="1" wrap="square" lIns="12700" tIns="0" rIns="12700" bIns="0" anchor="ctr" anchorCtr="0">
              <a:noAutofit/>
            </a:bodyPr>
            <a:lstStyle/>
            <a:p>
              <a:pPr marL="0" marR="0" lvl="0" indent="0" algn="ctr" rtl="0">
                <a:lnSpc>
                  <a:spcPct val="90000"/>
                </a:lnSpc>
                <a:spcBef>
                  <a:spcPts val="0"/>
                </a:spcBef>
                <a:spcAft>
                  <a:spcPts val="0"/>
                </a:spcAft>
                <a:buClr>
                  <a:srgbClr val="000000"/>
                </a:buClr>
                <a:buSzPts val="500"/>
                <a:buFont typeface="Arial"/>
                <a:buNone/>
              </a:pPr>
              <a:endParaRPr sz="500" b="0" i="0" u="none" strike="noStrike" cap="none">
                <a:solidFill>
                  <a:srgbClr val="000000"/>
                </a:solidFill>
                <a:latin typeface="Arial"/>
                <a:ea typeface="Arial"/>
                <a:cs typeface="Arial"/>
                <a:sym typeface="Arial"/>
              </a:endParaRPr>
            </a:p>
          </p:txBody>
        </p:sp>
        <p:sp>
          <p:nvSpPr>
            <p:cNvPr id="196" name="Google Shape;196;p31"/>
            <p:cNvSpPr/>
            <p:nvPr/>
          </p:nvSpPr>
          <p:spPr>
            <a:xfrm>
              <a:off x="550775" y="3102356"/>
              <a:ext cx="1479166" cy="1479166"/>
            </a:xfrm>
            <a:prstGeom prst="ellipse">
              <a:avLst/>
            </a:prstGeom>
            <a:solidFill>
              <a:schemeClr val="accent3"/>
            </a:solidFill>
            <a:ln w="25400" cap="flat" cmpd="sng">
              <a:solidFill>
                <a:srgbClr val="2D2D37"/>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7" name="Google Shape;197;p31"/>
            <p:cNvSpPr txBox="1"/>
            <p:nvPr/>
          </p:nvSpPr>
          <p:spPr>
            <a:xfrm>
              <a:off x="767394" y="3318975"/>
              <a:ext cx="1045928" cy="1045928"/>
            </a:xfrm>
            <a:prstGeom prst="rect">
              <a:avLst/>
            </a:prstGeom>
            <a:noFill/>
            <a:ln>
              <a:noFill/>
            </a:ln>
          </p:spPr>
          <p:txBody>
            <a:bodyPr spcFirstLastPara="1" wrap="square" lIns="10150" tIns="10150" rIns="10150" bIns="10150" anchor="ctr" anchorCtr="0">
              <a:noAutofit/>
            </a:bodyPr>
            <a:lstStyle/>
            <a:p>
              <a:pPr marL="0" marR="0" lvl="0" indent="0" algn="ctr" rtl="0">
                <a:lnSpc>
                  <a:spcPct val="90000"/>
                </a:lnSpc>
                <a:spcBef>
                  <a:spcPts val="0"/>
                </a:spcBef>
                <a:spcAft>
                  <a:spcPts val="0"/>
                </a:spcAft>
                <a:buClr>
                  <a:srgbClr val="000000"/>
                </a:buClr>
                <a:buSzPts val="1600"/>
                <a:buFont typeface="Arial"/>
                <a:buNone/>
              </a:pPr>
              <a:r>
                <a:rPr lang="en-US" sz="1600" b="0" i="0" u="none" strike="noStrike" cap="none">
                  <a:solidFill>
                    <a:schemeClr val="lt1"/>
                  </a:solidFill>
                  <a:latin typeface="Arial"/>
                  <a:ea typeface="Arial"/>
                  <a:cs typeface="Arial"/>
                  <a:sym typeface="Arial"/>
                </a:rPr>
                <a:t>Example</a:t>
              </a:r>
              <a:endParaRPr sz="1600" b="0" i="0" u="none" strike="noStrike" cap="none">
                <a:solidFill>
                  <a:schemeClr val="lt1"/>
                </a:solidFill>
                <a:latin typeface="Arial"/>
                <a:ea typeface="Arial"/>
                <a:cs typeface="Arial"/>
                <a:sym typeface="Arial"/>
              </a:endParaRPr>
            </a:p>
          </p:txBody>
        </p:sp>
      </p:gr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201"/>
        <p:cNvGrpSpPr/>
        <p:nvPr/>
      </p:nvGrpSpPr>
      <p:grpSpPr>
        <a:xfrm>
          <a:off x="0" y="0"/>
          <a:ext cx="0" cy="0"/>
          <a:chOff x="0" y="0"/>
          <a:chExt cx="0" cy="0"/>
        </a:xfrm>
      </p:grpSpPr>
      <p:sp>
        <p:nvSpPr>
          <p:cNvPr id="202" name="Google Shape;202;p32"/>
          <p:cNvSpPr txBox="1">
            <a:spLocks noGrp="1"/>
          </p:cNvSpPr>
          <p:nvPr>
            <p:ph type="title"/>
          </p:nvPr>
        </p:nvSpPr>
        <p:spPr>
          <a:xfrm>
            <a:off x="609918" y="294200"/>
            <a:ext cx="10978515" cy="590400"/>
          </a:xfrm>
          <a:prstGeom prst="rect">
            <a:avLst/>
          </a:prstGeom>
          <a:noFill/>
          <a:ln>
            <a:noFill/>
          </a:ln>
        </p:spPr>
        <p:txBody>
          <a:bodyPr spcFirstLastPara="1" wrap="square" lIns="0" tIns="0" rIns="0" bIns="0" anchor="t" anchorCtr="0">
            <a:noAutofit/>
          </a:bodyPr>
          <a:lstStyle/>
          <a:p>
            <a:pPr marL="0" lvl="0" indent="0" algn="l" rtl="0">
              <a:lnSpc>
                <a:spcPct val="85000"/>
              </a:lnSpc>
              <a:spcBef>
                <a:spcPts val="0"/>
              </a:spcBef>
              <a:spcAft>
                <a:spcPts val="0"/>
              </a:spcAft>
              <a:buSzPts val="1400"/>
              <a:buNone/>
            </a:pPr>
            <a:r>
              <a:rPr lang="en-US"/>
              <a:t>Learning Objective/ Key learning</a:t>
            </a:r>
            <a:endParaRPr/>
          </a:p>
        </p:txBody>
      </p:sp>
      <p:sp>
        <p:nvSpPr>
          <p:cNvPr id="203" name="Google Shape;203;p32"/>
          <p:cNvSpPr txBox="1">
            <a:spLocks noGrp="1"/>
          </p:cNvSpPr>
          <p:nvPr>
            <p:ph type="body" idx="1"/>
          </p:nvPr>
        </p:nvSpPr>
        <p:spPr>
          <a:xfrm>
            <a:off x="609918" y="1137920"/>
            <a:ext cx="10978515" cy="4947920"/>
          </a:xfrm>
          <a:prstGeom prst="rect">
            <a:avLst/>
          </a:prstGeom>
          <a:noFill/>
          <a:ln>
            <a:noFill/>
          </a:ln>
        </p:spPr>
        <p:txBody>
          <a:bodyPr spcFirstLastPara="1" wrap="square" lIns="0" tIns="0" rIns="0" bIns="0" anchor="t" anchorCtr="0">
            <a:noAutofit/>
          </a:bodyPr>
          <a:lstStyle/>
          <a:p>
            <a:pPr marL="457200" lvl="0" indent="-317500" algn="l" rtl="0">
              <a:lnSpc>
                <a:spcPct val="100000"/>
              </a:lnSpc>
              <a:spcBef>
                <a:spcPts val="400"/>
              </a:spcBef>
              <a:spcAft>
                <a:spcPts val="0"/>
              </a:spcAft>
              <a:buClr>
                <a:schemeClr val="lt2"/>
              </a:buClr>
              <a:buSzPts val="1400"/>
              <a:buChar char="►"/>
            </a:pPr>
            <a:r>
              <a:rPr lang="en-US" b="1"/>
              <a:t>Understand class concept</a:t>
            </a:r>
            <a:endParaRPr/>
          </a:p>
          <a:p>
            <a:pPr marL="457200" lvl="0" indent="-317500" algn="l" rtl="0">
              <a:lnSpc>
                <a:spcPct val="100000"/>
              </a:lnSpc>
              <a:spcBef>
                <a:spcPts val="400"/>
              </a:spcBef>
              <a:spcAft>
                <a:spcPts val="0"/>
              </a:spcAft>
              <a:buClr>
                <a:schemeClr val="lt2"/>
              </a:buClr>
              <a:buSzPts val="1400"/>
              <a:buChar char="►"/>
            </a:pPr>
            <a:r>
              <a:rPr lang="en-US" b="1"/>
              <a:t>Creating Objects </a:t>
            </a:r>
            <a:endParaRPr/>
          </a:p>
          <a:p>
            <a:pPr marL="457200" lvl="0" indent="-317500" algn="l" rtl="0">
              <a:lnSpc>
                <a:spcPct val="100000"/>
              </a:lnSpc>
              <a:spcBef>
                <a:spcPts val="400"/>
              </a:spcBef>
              <a:spcAft>
                <a:spcPts val="0"/>
              </a:spcAft>
              <a:buClr>
                <a:schemeClr val="lt2"/>
              </a:buClr>
              <a:buSzPts val="1400"/>
              <a:buChar char="►"/>
            </a:pPr>
            <a:r>
              <a:rPr lang="en-US" b="1"/>
              <a:t>Example</a:t>
            </a:r>
            <a:endParaRPr b="1"/>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208"/>
        <p:cNvGrpSpPr/>
        <p:nvPr/>
      </p:nvGrpSpPr>
      <p:grpSpPr>
        <a:xfrm>
          <a:off x="0" y="0"/>
          <a:ext cx="0" cy="0"/>
          <a:chOff x="0" y="0"/>
          <a:chExt cx="0" cy="0"/>
        </a:xfrm>
      </p:grpSpPr>
      <p:sp>
        <p:nvSpPr>
          <p:cNvPr id="209" name="Google Shape;209;p33"/>
          <p:cNvSpPr txBox="1">
            <a:spLocks noGrp="1"/>
          </p:cNvSpPr>
          <p:nvPr>
            <p:ph type="title"/>
          </p:nvPr>
        </p:nvSpPr>
        <p:spPr>
          <a:xfrm>
            <a:off x="609918" y="294200"/>
            <a:ext cx="10978515" cy="590400"/>
          </a:xfrm>
          <a:prstGeom prst="rect">
            <a:avLst/>
          </a:prstGeom>
          <a:noFill/>
          <a:ln>
            <a:noFill/>
          </a:ln>
        </p:spPr>
        <p:txBody>
          <a:bodyPr spcFirstLastPara="1" wrap="square" lIns="0" tIns="0" rIns="0" bIns="0" anchor="t" anchorCtr="0">
            <a:noAutofit/>
          </a:bodyPr>
          <a:lstStyle/>
          <a:p>
            <a:pPr marL="0" lvl="0" indent="0" algn="l" rtl="0">
              <a:lnSpc>
                <a:spcPct val="85000"/>
              </a:lnSpc>
              <a:spcBef>
                <a:spcPts val="0"/>
              </a:spcBef>
              <a:spcAft>
                <a:spcPts val="0"/>
              </a:spcAft>
              <a:buSzPts val="1400"/>
              <a:buNone/>
            </a:pPr>
            <a:r>
              <a:rPr lang="en-US"/>
              <a:t>Concept Explanation</a:t>
            </a:r>
            <a:r>
              <a:rPr lang="en-US">
                <a:solidFill>
                  <a:srgbClr val="FF0000"/>
                </a:solidFill>
              </a:rPr>
              <a:t>:Class</a:t>
            </a:r>
            <a:endParaRPr>
              <a:solidFill>
                <a:srgbClr val="FF0000"/>
              </a:solidFill>
            </a:endParaRPr>
          </a:p>
        </p:txBody>
      </p:sp>
      <p:sp>
        <p:nvSpPr>
          <p:cNvPr id="210" name="Google Shape;210;p33"/>
          <p:cNvSpPr txBox="1">
            <a:spLocks noGrp="1"/>
          </p:cNvSpPr>
          <p:nvPr>
            <p:ph type="body" idx="1"/>
          </p:nvPr>
        </p:nvSpPr>
        <p:spPr>
          <a:xfrm>
            <a:off x="609918" y="1137920"/>
            <a:ext cx="10978515" cy="4947920"/>
          </a:xfrm>
          <a:prstGeom prst="rect">
            <a:avLst/>
          </a:prstGeom>
          <a:noFill/>
          <a:ln>
            <a:noFill/>
          </a:ln>
        </p:spPr>
        <p:txBody>
          <a:bodyPr spcFirstLastPara="1" wrap="square" lIns="0" tIns="0" rIns="0" bIns="0" anchor="t" anchorCtr="0">
            <a:noAutofit/>
          </a:bodyPr>
          <a:lstStyle/>
          <a:p>
            <a:pPr marL="457200" lvl="0" indent="-317500" algn="just" rtl="0">
              <a:lnSpc>
                <a:spcPct val="100000"/>
              </a:lnSpc>
              <a:spcBef>
                <a:spcPts val="400"/>
              </a:spcBef>
              <a:spcAft>
                <a:spcPts val="0"/>
              </a:spcAft>
              <a:buSzPts val="1400"/>
              <a:buChar char="►"/>
            </a:pPr>
            <a:r>
              <a:rPr lang="en-US">
                <a:solidFill>
                  <a:srgbClr val="FF0000"/>
                </a:solidFill>
              </a:rPr>
              <a:t>Class i</a:t>
            </a:r>
            <a:r>
              <a:rPr lang="en-US"/>
              <a:t>s an important feature of C++. </a:t>
            </a:r>
            <a:endParaRPr/>
          </a:p>
          <a:p>
            <a:pPr marL="457200" lvl="0" indent="-317500" algn="just" rtl="0">
              <a:lnSpc>
                <a:spcPct val="100000"/>
              </a:lnSpc>
              <a:spcBef>
                <a:spcPts val="400"/>
              </a:spcBef>
              <a:spcAft>
                <a:spcPts val="0"/>
              </a:spcAft>
              <a:buSzPts val="1400"/>
              <a:buChar char="►"/>
            </a:pPr>
            <a:r>
              <a:rPr lang="en-US"/>
              <a:t>It is an extension of the idea of the </a:t>
            </a:r>
            <a:r>
              <a:rPr lang="en-US">
                <a:solidFill>
                  <a:srgbClr val="FF0000"/>
                </a:solidFill>
              </a:rPr>
              <a:t>structure in ‘C’.</a:t>
            </a:r>
            <a:endParaRPr/>
          </a:p>
          <a:p>
            <a:pPr marL="457200" lvl="0" indent="-317500" algn="just" rtl="0">
              <a:lnSpc>
                <a:spcPct val="100000"/>
              </a:lnSpc>
              <a:spcBef>
                <a:spcPts val="400"/>
              </a:spcBef>
              <a:spcAft>
                <a:spcPts val="0"/>
              </a:spcAft>
              <a:buSzPts val="1400"/>
              <a:buChar char="►"/>
            </a:pPr>
            <a:r>
              <a:rPr lang="en-US">
                <a:solidFill>
                  <a:srgbClr val="FF0000"/>
                </a:solidFill>
              </a:rPr>
              <a:t>Class</a:t>
            </a:r>
            <a:r>
              <a:rPr lang="en-US"/>
              <a:t> is a new way of creating and implementing a </a:t>
            </a:r>
            <a:r>
              <a:rPr lang="en-US">
                <a:solidFill>
                  <a:srgbClr val="FF0000"/>
                </a:solidFill>
              </a:rPr>
              <a:t>user defined data type.</a:t>
            </a:r>
            <a:endParaRPr/>
          </a:p>
          <a:p>
            <a:pPr marL="457200" lvl="0" indent="-317500" algn="just" rtl="0">
              <a:lnSpc>
                <a:spcPct val="100000"/>
              </a:lnSpc>
              <a:spcBef>
                <a:spcPts val="400"/>
              </a:spcBef>
              <a:spcAft>
                <a:spcPts val="0"/>
              </a:spcAft>
              <a:buSzPts val="1400"/>
              <a:buChar char="►"/>
            </a:pPr>
            <a:r>
              <a:rPr lang="en-US">
                <a:solidFill>
                  <a:srgbClr val="FF0000"/>
                </a:solidFill>
              </a:rPr>
              <a:t>Class</a:t>
            </a:r>
            <a:r>
              <a:rPr lang="en-US"/>
              <a:t> is similar to the structure data type, but </a:t>
            </a:r>
            <a:r>
              <a:rPr lang="en-US">
                <a:solidFill>
                  <a:srgbClr val="FF0000"/>
                </a:solidFill>
              </a:rPr>
              <a:t>structure in ‘C’</a:t>
            </a:r>
            <a:r>
              <a:rPr lang="en-US"/>
              <a:t> is having some limitations. </a:t>
            </a:r>
            <a:endParaRPr/>
          </a:p>
          <a:p>
            <a:pPr marL="457200" lvl="0" indent="-317500" algn="just" rtl="0">
              <a:lnSpc>
                <a:spcPct val="100000"/>
              </a:lnSpc>
              <a:spcBef>
                <a:spcPts val="400"/>
              </a:spcBef>
              <a:spcAft>
                <a:spcPts val="0"/>
              </a:spcAft>
              <a:buSzPts val="1400"/>
              <a:buChar char="►"/>
            </a:pPr>
            <a:r>
              <a:rPr lang="en-US"/>
              <a:t>In C++ class and structure is similar in that, both can have </a:t>
            </a:r>
            <a:r>
              <a:rPr lang="en-US">
                <a:solidFill>
                  <a:srgbClr val="FF0000"/>
                </a:solidFill>
              </a:rPr>
              <a:t>data members as well member functions</a:t>
            </a:r>
            <a:r>
              <a:rPr lang="en-US"/>
              <a:t>.</a:t>
            </a:r>
            <a:endParaRPr/>
          </a:p>
          <a:p>
            <a:pPr marL="139700" lvl="0" indent="0" algn="just" rtl="0">
              <a:lnSpc>
                <a:spcPct val="100000"/>
              </a:lnSpc>
              <a:spcBef>
                <a:spcPts val="400"/>
              </a:spcBef>
              <a:spcAft>
                <a:spcPts val="0"/>
              </a:spcAft>
              <a:buSzPts val="1400"/>
              <a:buNone/>
            </a:pPr>
            <a:endParaRPr/>
          </a:p>
          <a:p>
            <a:pPr marL="355600" lvl="0" indent="-355600" algn="l" rtl="0">
              <a:lnSpc>
                <a:spcPct val="100000"/>
              </a:lnSpc>
              <a:spcBef>
                <a:spcPts val="400"/>
              </a:spcBef>
              <a:spcAft>
                <a:spcPts val="0"/>
              </a:spcAft>
              <a:buSzPts val="1400"/>
              <a:buNone/>
            </a:pPr>
            <a:endParaRPr/>
          </a:p>
          <a:p>
            <a:pPr marL="355600" lvl="0" indent="-355600" algn="l" rtl="0">
              <a:lnSpc>
                <a:spcPct val="100000"/>
              </a:lnSpc>
              <a:spcBef>
                <a:spcPts val="400"/>
              </a:spcBef>
              <a:spcAft>
                <a:spcPts val="0"/>
              </a:spcAft>
              <a:buSzPts val="1400"/>
              <a:buNone/>
            </a:pPr>
            <a:endParaRPr/>
          </a:p>
          <a:p>
            <a:pPr marL="355600" lvl="0" indent="-355600" algn="l" rtl="0">
              <a:lnSpc>
                <a:spcPct val="100000"/>
              </a:lnSpc>
              <a:spcBef>
                <a:spcPts val="400"/>
              </a:spcBef>
              <a:spcAft>
                <a:spcPts val="0"/>
              </a:spcAft>
              <a:buSzPts val="1400"/>
              <a:buNone/>
            </a:pPr>
            <a:endParaRPr/>
          </a:p>
          <a:p>
            <a:pPr marL="355600" lvl="0" indent="-355600" algn="l" rtl="0">
              <a:lnSpc>
                <a:spcPct val="100000"/>
              </a:lnSpc>
              <a:spcBef>
                <a:spcPts val="400"/>
              </a:spcBef>
              <a:spcAft>
                <a:spcPts val="0"/>
              </a:spcAft>
              <a:buSzPts val="1400"/>
              <a:buNone/>
            </a:pPr>
            <a:endParaRPr/>
          </a:p>
          <a:p>
            <a:pPr marL="355600" lvl="0" indent="-355600" algn="l" rtl="0">
              <a:lnSpc>
                <a:spcPct val="100000"/>
              </a:lnSpc>
              <a:spcBef>
                <a:spcPts val="400"/>
              </a:spcBef>
              <a:spcAft>
                <a:spcPts val="0"/>
              </a:spcAft>
              <a:buSzPts val="1400"/>
              <a:buNone/>
            </a:pPr>
            <a:endParaRPr/>
          </a:p>
        </p:txBody>
      </p:sp>
      <p:sp>
        <p:nvSpPr>
          <p:cNvPr id="211" name="Google Shape;211;p33"/>
          <p:cNvSpPr txBox="1"/>
          <p:nvPr/>
        </p:nvSpPr>
        <p:spPr>
          <a:xfrm>
            <a:off x="9786568" y="5803317"/>
            <a:ext cx="485400" cy="531000"/>
          </a:xfrm>
          <a:prstGeom prst="rect">
            <a:avLst/>
          </a:prstGeom>
          <a:noFill/>
          <a:ln>
            <a:noFill/>
          </a:ln>
        </p:spPr>
        <p:txBody>
          <a:bodyPr spcFirstLastPara="1" wrap="square" lIns="0" tIns="0" rIns="0" bIns="0" anchor="ctr" anchorCtr="0">
            <a:noAutofit/>
          </a:bodyPr>
          <a:lstStyle/>
          <a:p>
            <a:pPr marL="0" marR="0" lvl="0" indent="0" algn="r" rtl="0">
              <a:lnSpc>
                <a:spcPct val="100000"/>
              </a:lnSpc>
              <a:spcBef>
                <a:spcPts val="0"/>
              </a:spcBef>
              <a:spcAft>
                <a:spcPts val="0"/>
              </a:spcAft>
              <a:buClr>
                <a:schemeClr val="dk1"/>
              </a:buClr>
              <a:buSzPts val="1800"/>
              <a:buFont typeface="Inter"/>
              <a:buNone/>
            </a:pPr>
            <a:fld id="{00000000-1234-1234-1234-123412341234}" type="slidenum">
              <a:rPr lang="en-US" sz="1800" b="0" i="0" u="none" strike="noStrike" cap="none">
                <a:solidFill>
                  <a:schemeClr val="dk1"/>
                </a:solidFill>
                <a:latin typeface="Inter"/>
                <a:ea typeface="Inter"/>
                <a:cs typeface="Inter"/>
                <a:sym typeface="Inter"/>
              </a:rPr>
              <a:t>8</a:t>
            </a:fld>
            <a:endParaRPr sz="1800" b="0" i="0" u="none" strike="noStrike" cap="none">
              <a:solidFill>
                <a:schemeClr val="dk1"/>
              </a:solidFill>
              <a:latin typeface="Inter"/>
              <a:ea typeface="Inter"/>
              <a:cs typeface="Inter"/>
              <a:sym typeface="Inter"/>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216"/>
        <p:cNvGrpSpPr/>
        <p:nvPr/>
      </p:nvGrpSpPr>
      <p:grpSpPr>
        <a:xfrm>
          <a:off x="0" y="0"/>
          <a:ext cx="0" cy="0"/>
          <a:chOff x="0" y="0"/>
          <a:chExt cx="0" cy="0"/>
        </a:xfrm>
      </p:grpSpPr>
      <p:sp>
        <p:nvSpPr>
          <p:cNvPr id="217" name="Google Shape;217;p34"/>
          <p:cNvSpPr txBox="1">
            <a:spLocks noGrp="1"/>
          </p:cNvSpPr>
          <p:nvPr>
            <p:ph type="title"/>
          </p:nvPr>
        </p:nvSpPr>
        <p:spPr>
          <a:xfrm>
            <a:off x="609918" y="294200"/>
            <a:ext cx="10978515" cy="590400"/>
          </a:xfrm>
          <a:prstGeom prst="rect">
            <a:avLst/>
          </a:prstGeom>
          <a:noFill/>
          <a:ln>
            <a:noFill/>
          </a:ln>
        </p:spPr>
        <p:txBody>
          <a:bodyPr spcFirstLastPara="1" wrap="square" lIns="0" tIns="0" rIns="0" bIns="0" anchor="t" anchorCtr="0">
            <a:noAutofit/>
          </a:bodyPr>
          <a:lstStyle/>
          <a:p>
            <a:pPr marL="0" lvl="0" indent="0" algn="l" rtl="0">
              <a:lnSpc>
                <a:spcPct val="85000"/>
              </a:lnSpc>
              <a:spcBef>
                <a:spcPts val="0"/>
              </a:spcBef>
              <a:spcAft>
                <a:spcPts val="0"/>
              </a:spcAft>
              <a:buSzPts val="1400"/>
              <a:buNone/>
            </a:pPr>
            <a:r>
              <a:rPr lang="en-US" b="1"/>
              <a:t>Explanation</a:t>
            </a:r>
            <a:endParaRPr b="1"/>
          </a:p>
        </p:txBody>
      </p:sp>
      <p:sp>
        <p:nvSpPr>
          <p:cNvPr id="218" name="Google Shape;218;p34"/>
          <p:cNvSpPr txBox="1">
            <a:spLocks noGrp="1"/>
          </p:cNvSpPr>
          <p:nvPr>
            <p:ph type="body" idx="1"/>
          </p:nvPr>
        </p:nvSpPr>
        <p:spPr>
          <a:xfrm>
            <a:off x="609918" y="1137920"/>
            <a:ext cx="10978515" cy="4947920"/>
          </a:xfrm>
          <a:prstGeom prst="rect">
            <a:avLst/>
          </a:prstGeom>
          <a:noFill/>
          <a:ln>
            <a:noFill/>
          </a:ln>
        </p:spPr>
        <p:txBody>
          <a:bodyPr spcFirstLastPara="1" wrap="square" lIns="0" tIns="0" rIns="0" bIns="0" anchor="t" anchorCtr="0">
            <a:noAutofit/>
          </a:bodyPr>
          <a:lstStyle/>
          <a:p>
            <a:pPr marL="139700" lvl="0" indent="0" algn="l" rtl="0">
              <a:lnSpc>
                <a:spcPct val="100000"/>
              </a:lnSpc>
              <a:spcBef>
                <a:spcPts val="400"/>
              </a:spcBef>
              <a:spcAft>
                <a:spcPts val="0"/>
              </a:spcAft>
              <a:buSzPts val="1400"/>
              <a:buNone/>
            </a:pPr>
            <a:endParaRPr/>
          </a:p>
        </p:txBody>
      </p:sp>
      <p:sp>
        <p:nvSpPr>
          <p:cNvPr id="219" name="Google Shape;219;p34"/>
          <p:cNvSpPr txBox="1"/>
          <p:nvPr/>
        </p:nvSpPr>
        <p:spPr>
          <a:xfrm>
            <a:off x="9942764" y="4612325"/>
            <a:ext cx="485400" cy="531000"/>
          </a:xfrm>
          <a:prstGeom prst="rect">
            <a:avLst/>
          </a:prstGeom>
          <a:noFill/>
          <a:ln>
            <a:noFill/>
          </a:ln>
        </p:spPr>
        <p:txBody>
          <a:bodyPr spcFirstLastPara="1" wrap="square" lIns="0" tIns="0" rIns="0" bIns="0" anchor="ctr" anchorCtr="0">
            <a:noAutofit/>
          </a:bodyPr>
          <a:lstStyle/>
          <a:p>
            <a:pPr marL="0" marR="0" lvl="0" indent="0" algn="r" rtl="0">
              <a:lnSpc>
                <a:spcPct val="100000"/>
              </a:lnSpc>
              <a:spcBef>
                <a:spcPts val="0"/>
              </a:spcBef>
              <a:spcAft>
                <a:spcPts val="0"/>
              </a:spcAft>
              <a:buClr>
                <a:schemeClr val="dk1"/>
              </a:buClr>
              <a:buSzPts val="1800"/>
              <a:buFont typeface="Inter"/>
              <a:buNone/>
            </a:pPr>
            <a:fld id="{00000000-1234-1234-1234-123412341234}" type="slidenum">
              <a:rPr lang="en-US" sz="1800" b="0" i="0" u="none" strike="noStrike" cap="none">
                <a:solidFill>
                  <a:schemeClr val="dk1"/>
                </a:solidFill>
                <a:latin typeface="Inter"/>
                <a:ea typeface="Inter"/>
                <a:cs typeface="Inter"/>
                <a:sym typeface="Inter"/>
              </a:rPr>
              <a:t>9</a:t>
            </a:fld>
            <a:endParaRPr sz="1800" b="0" i="0" u="none" strike="noStrike" cap="none">
              <a:solidFill>
                <a:schemeClr val="dk1"/>
              </a:solidFill>
              <a:latin typeface="Inter"/>
              <a:ea typeface="Inter"/>
              <a:cs typeface="Inter"/>
              <a:sym typeface="Inter"/>
            </a:endParaRPr>
          </a:p>
        </p:txBody>
      </p:sp>
      <p:pic>
        <p:nvPicPr>
          <p:cNvPr id="220" name="Google Shape;220;p34" descr="Notes on OOP"/>
          <p:cNvPicPr preferRelativeResize="0"/>
          <p:nvPr/>
        </p:nvPicPr>
        <p:blipFill rotWithShape="1">
          <a:blip r:embed="rId3">
            <a:alphaModFix/>
          </a:blip>
          <a:srcRect/>
          <a:stretch/>
        </p:blipFill>
        <p:spPr>
          <a:xfrm>
            <a:off x="2970399" y="2125918"/>
            <a:ext cx="6257551" cy="2776619"/>
          </a:xfrm>
          <a:prstGeom prst="rect">
            <a:avLst/>
          </a:prstGeom>
          <a:no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18">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EY light background">
  <a:themeElements>
    <a:clrScheme name="Custom 8">
      <a:dk1>
        <a:srgbClr val="FFFFFF"/>
      </a:dk1>
      <a:lt1>
        <a:srgbClr val="2E2E38"/>
      </a:lt1>
      <a:dk2>
        <a:srgbClr val="FFE600"/>
      </a:dk2>
      <a:lt2>
        <a:srgbClr val="000000"/>
      </a:lt2>
      <a:accent1>
        <a:srgbClr val="2DB757"/>
      </a:accent1>
      <a:accent2>
        <a:srgbClr val="27ACAA"/>
      </a:accent2>
      <a:accent3>
        <a:srgbClr val="188CE5"/>
      </a:accent3>
      <a:accent4>
        <a:srgbClr val="3D108A"/>
      </a:accent4>
      <a:accent5>
        <a:srgbClr val="FF4136"/>
      </a:accent5>
      <a:accent6>
        <a:srgbClr val="FF6D00"/>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699</Words>
  <Application>Microsoft Office PowerPoint</Application>
  <PresentationFormat>Custom</PresentationFormat>
  <Paragraphs>119</Paragraphs>
  <Slides>16</Slides>
  <Notes>16</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16</vt:i4>
      </vt:variant>
    </vt:vector>
  </HeadingPairs>
  <TitlesOfParts>
    <vt:vector size="23" baseType="lpstr">
      <vt:lpstr>Arial</vt:lpstr>
      <vt:lpstr>Noto Sans Symbols</vt:lpstr>
      <vt:lpstr>Inter</vt:lpstr>
      <vt:lpstr>Calibri</vt:lpstr>
      <vt:lpstr>Inter-Regular</vt:lpstr>
      <vt:lpstr>Georgia</vt:lpstr>
      <vt:lpstr>EY light background</vt:lpstr>
      <vt:lpstr>CO_IF_22316_UO1</vt:lpstr>
      <vt:lpstr>Unit 02 : Classes and Objects</vt:lpstr>
      <vt:lpstr>Unit Outcome 1 :Develop Relevant friend functions to solve given problem.</vt:lpstr>
      <vt:lpstr>Learning Outcome 1 : Student should understand concept of class and objects with example </vt:lpstr>
      <vt:lpstr>What we will learn today </vt:lpstr>
      <vt:lpstr>Concept Map</vt:lpstr>
      <vt:lpstr>Learning Objective/ Key learning</vt:lpstr>
      <vt:lpstr>Concept Explanation:Class</vt:lpstr>
      <vt:lpstr>Explanation</vt:lpstr>
      <vt:lpstr>Specifying a class</vt:lpstr>
      <vt:lpstr>Syntax of class</vt:lpstr>
      <vt:lpstr>Class Declaration</vt:lpstr>
      <vt:lpstr>Class Declaration</vt:lpstr>
      <vt:lpstr>Access specifiers</vt:lpstr>
      <vt:lpstr>ACCESSING CLASS MEMBERS </vt:lpstr>
      <vt:lpstr>Example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CO_IF_22316_UO1</dc:title>
  <cp:lastModifiedBy>admin</cp:lastModifiedBy>
  <cp:revision>1</cp:revision>
  <cp:lastPrinted>2025-11-12T08:23:54Z</cp:lastPrinted>
  <dcterms:modified xsi:type="dcterms:W3CDTF">2025-11-12T08:24:04Z</dcterms:modified>
</cp:coreProperties>
</file>